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ink/ink1.xml" ContentType="application/inkml+xml"/>
  <Override PartName="/ppt/tags/tag3.xml" ContentType="application/vnd.openxmlformats-officedocument.presentationml.tags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theme/theme2.xml" ContentType="application/vnd.openxmlformats-officedocument.theme+xml"/>
  <Override PartName="/ppt/ink/ink2.xml" ContentType="application/inkml+xml"/>
  <Override PartName="/ppt/ink/ink3.xml" ContentType="application/inkml+xml"/>
  <Override PartName="/ppt/ink/ink4.xml" ContentType="application/inkml+xml"/>
  <Override PartName="/ppt/tags/tag4.xml" ContentType="application/vnd.openxmlformats-officedocument.presentationml.tags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05" r:id="rId2"/>
    <p:sldMasterId id="2147483755" r:id="rId3"/>
  </p:sldMasterIdLst>
  <p:notesMasterIdLst>
    <p:notesMasterId r:id="rId20"/>
  </p:notesMasterIdLst>
  <p:sldIdLst>
    <p:sldId id="260" r:id="rId4"/>
    <p:sldId id="969" r:id="rId5"/>
    <p:sldId id="2862" r:id="rId6"/>
    <p:sldId id="986" r:id="rId7"/>
    <p:sldId id="970" r:id="rId8"/>
    <p:sldId id="971" r:id="rId9"/>
    <p:sldId id="972" r:id="rId10"/>
    <p:sldId id="973" r:id="rId11"/>
    <p:sldId id="987" r:id="rId12"/>
    <p:sldId id="974" r:id="rId13"/>
    <p:sldId id="977" r:id="rId14"/>
    <p:sldId id="975" r:id="rId15"/>
    <p:sldId id="981" r:id="rId16"/>
    <p:sldId id="2861" r:id="rId17"/>
    <p:sldId id="988" r:id="rId18"/>
    <p:sldId id="104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48"/>
    <p:restoredTop sz="84490"/>
  </p:normalViewPr>
  <p:slideViewPr>
    <p:cSldViewPr snapToGrid="0" snapToObjects="1">
      <p:cViewPr varScale="1">
        <p:scale>
          <a:sx n="107" d="100"/>
          <a:sy n="107" d="100"/>
        </p:scale>
        <p:origin x="91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BB14CC-B980-4090-A115-996717A0BC78}" type="doc">
      <dgm:prSet loTypeId="urn:microsoft.com/office/officeart/2018/2/layout/IconLabelDescription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3B92204-7025-4649-9895-686AB8E5FC76}">
      <dgm:prSet/>
      <dgm:spPr/>
      <dgm:t>
        <a:bodyPr/>
        <a:lstStyle/>
        <a:p>
          <a:pPr>
            <a:defRPr b="1"/>
          </a:pPr>
          <a:r>
            <a:rPr lang="en-US"/>
            <a:t>Chef/Puppet/Ansible – Configuration management </a:t>
          </a:r>
        </a:p>
      </dgm:t>
    </dgm:pt>
    <dgm:pt modelId="{6A598526-D20C-40D3-8F29-25628595C6BE}" type="parTrans" cxnId="{5612C930-8DEE-46BC-AF1D-6E8D5FD5B799}">
      <dgm:prSet/>
      <dgm:spPr/>
      <dgm:t>
        <a:bodyPr/>
        <a:lstStyle/>
        <a:p>
          <a:endParaRPr lang="en-US"/>
        </a:p>
      </dgm:t>
    </dgm:pt>
    <dgm:pt modelId="{96620B7F-B7D6-4FE2-A368-EB6E85371BA8}" type="sibTrans" cxnId="{5612C930-8DEE-46BC-AF1D-6E8D5FD5B799}">
      <dgm:prSet/>
      <dgm:spPr/>
      <dgm:t>
        <a:bodyPr/>
        <a:lstStyle/>
        <a:p>
          <a:endParaRPr lang="en-US"/>
        </a:p>
      </dgm:t>
    </dgm:pt>
    <dgm:pt modelId="{216861F3-B594-4DAE-AB35-4C551BE1F38F}">
      <dgm:prSet/>
      <dgm:spPr/>
      <dgm:t>
        <a:bodyPr/>
        <a:lstStyle/>
        <a:p>
          <a:r>
            <a:rPr lang="en-US"/>
            <a:t>Automate process of installing, manage software “on” instances, VM’s etc. </a:t>
          </a:r>
        </a:p>
      </dgm:t>
    </dgm:pt>
    <dgm:pt modelId="{B8FC5D2D-A1FB-4B68-9273-D4AEA3D13628}" type="parTrans" cxnId="{18499EB2-4A03-4A06-A019-0A8F3AB62B3D}">
      <dgm:prSet/>
      <dgm:spPr/>
      <dgm:t>
        <a:bodyPr/>
        <a:lstStyle/>
        <a:p>
          <a:endParaRPr lang="en-US"/>
        </a:p>
      </dgm:t>
    </dgm:pt>
    <dgm:pt modelId="{2CF9BAF2-B03A-4917-AA9D-115B1B8E3CDF}" type="sibTrans" cxnId="{18499EB2-4A03-4A06-A019-0A8F3AB62B3D}">
      <dgm:prSet/>
      <dgm:spPr/>
      <dgm:t>
        <a:bodyPr/>
        <a:lstStyle/>
        <a:p>
          <a:endParaRPr lang="en-US"/>
        </a:p>
      </dgm:t>
    </dgm:pt>
    <dgm:pt modelId="{C04C8171-F97A-4B47-9926-94CCADF3F030}">
      <dgm:prSet/>
      <dgm:spPr/>
      <dgm:t>
        <a:bodyPr/>
        <a:lstStyle/>
        <a:p>
          <a:pPr>
            <a:defRPr b="1"/>
          </a:pPr>
          <a:r>
            <a:rPr lang="en-US"/>
            <a:t>Terraform/CloudFormation – Orchestration tools</a:t>
          </a:r>
        </a:p>
      </dgm:t>
    </dgm:pt>
    <dgm:pt modelId="{BE6889C9-7269-461D-8174-567AC394C615}" type="parTrans" cxnId="{6875A939-5BC5-4A08-B03E-106975F2BE06}">
      <dgm:prSet/>
      <dgm:spPr/>
      <dgm:t>
        <a:bodyPr/>
        <a:lstStyle/>
        <a:p>
          <a:endParaRPr lang="en-US"/>
        </a:p>
      </dgm:t>
    </dgm:pt>
    <dgm:pt modelId="{E399371E-F23E-45C2-B081-2AD8DF9997A7}" type="sibTrans" cxnId="{6875A939-5BC5-4A08-B03E-106975F2BE06}">
      <dgm:prSet/>
      <dgm:spPr/>
      <dgm:t>
        <a:bodyPr/>
        <a:lstStyle/>
        <a:p>
          <a:endParaRPr lang="en-US"/>
        </a:p>
      </dgm:t>
    </dgm:pt>
    <dgm:pt modelId="{70353A46-E9D2-4803-BE6D-0CA404BC2CF4}">
      <dgm:prSet/>
      <dgm:spPr/>
      <dgm:t>
        <a:bodyPr/>
        <a:lstStyle/>
        <a:p>
          <a:r>
            <a:rPr lang="en-US"/>
            <a:t>Provision servers, infrastructure, leaving configuration to other tools like above</a:t>
          </a:r>
        </a:p>
      </dgm:t>
    </dgm:pt>
    <dgm:pt modelId="{28BC8D9D-21CE-4D15-9974-E7F84A3A237D}" type="parTrans" cxnId="{778338D6-CD2D-413C-B204-52F0DA39C727}">
      <dgm:prSet/>
      <dgm:spPr/>
      <dgm:t>
        <a:bodyPr/>
        <a:lstStyle/>
        <a:p>
          <a:endParaRPr lang="en-US"/>
        </a:p>
      </dgm:t>
    </dgm:pt>
    <dgm:pt modelId="{1551ED36-62DE-47AB-B7DD-3E8BF82C1AF6}" type="sibTrans" cxnId="{778338D6-CD2D-413C-B204-52F0DA39C727}">
      <dgm:prSet/>
      <dgm:spPr/>
      <dgm:t>
        <a:bodyPr/>
        <a:lstStyle/>
        <a:p>
          <a:endParaRPr lang="en-US"/>
        </a:p>
      </dgm:t>
    </dgm:pt>
    <dgm:pt modelId="{7D23AF77-FFE0-4C7E-9A74-FE2A46D46C30}">
      <dgm:prSet/>
      <dgm:spPr/>
      <dgm:t>
        <a:bodyPr/>
        <a:lstStyle/>
        <a:p>
          <a:pPr>
            <a:defRPr b="1"/>
          </a:pPr>
          <a:r>
            <a:rPr lang="en-US"/>
            <a:t>Procedural v/s Declarative:</a:t>
          </a:r>
        </a:p>
      </dgm:t>
    </dgm:pt>
    <dgm:pt modelId="{92E80448-237A-4E64-8B4B-B12A7101BE26}" type="parTrans" cxnId="{715ECEB3-4C85-43D3-BA6D-C2A8A35F79C2}">
      <dgm:prSet/>
      <dgm:spPr/>
      <dgm:t>
        <a:bodyPr/>
        <a:lstStyle/>
        <a:p>
          <a:endParaRPr lang="en-US"/>
        </a:p>
      </dgm:t>
    </dgm:pt>
    <dgm:pt modelId="{C00E6AF2-4B7A-4960-8532-62A4DD655B50}" type="sibTrans" cxnId="{715ECEB3-4C85-43D3-BA6D-C2A8A35F79C2}">
      <dgm:prSet/>
      <dgm:spPr/>
      <dgm:t>
        <a:bodyPr/>
        <a:lstStyle/>
        <a:p>
          <a:endParaRPr lang="en-US"/>
        </a:p>
      </dgm:t>
    </dgm:pt>
    <dgm:pt modelId="{E8B3336E-0DF9-4B9A-A5C3-E3572BCB97B5}">
      <dgm:prSet/>
      <dgm:spPr/>
      <dgm:t>
        <a:bodyPr/>
        <a:lstStyle/>
        <a:p>
          <a:r>
            <a:rPr lang="en-US"/>
            <a:t>Procedural – write code and define step-by-step</a:t>
          </a:r>
        </a:p>
      </dgm:t>
    </dgm:pt>
    <dgm:pt modelId="{C36D0991-B786-4B72-BBD7-CB2BB9D5AF99}" type="parTrans" cxnId="{D603BC02-84B3-42D1-BD32-7C131DE28784}">
      <dgm:prSet/>
      <dgm:spPr/>
      <dgm:t>
        <a:bodyPr/>
        <a:lstStyle/>
        <a:p>
          <a:endParaRPr lang="en-US"/>
        </a:p>
      </dgm:t>
    </dgm:pt>
    <dgm:pt modelId="{E9F36B46-535B-4474-B365-0EC393BDF782}" type="sibTrans" cxnId="{D603BC02-84B3-42D1-BD32-7C131DE28784}">
      <dgm:prSet/>
      <dgm:spPr/>
      <dgm:t>
        <a:bodyPr/>
        <a:lstStyle/>
        <a:p>
          <a:endParaRPr lang="en-US"/>
        </a:p>
      </dgm:t>
    </dgm:pt>
    <dgm:pt modelId="{E42C923B-C367-4274-93F0-CB007BFD75C0}">
      <dgm:prSet/>
      <dgm:spPr/>
      <dgm:t>
        <a:bodyPr/>
        <a:lstStyle/>
        <a:p>
          <a:r>
            <a:rPr lang="en-US"/>
            <a:t>Declarative – specifies the end-state that is desired. </a:t>
          </a:r>
        </a:p>
      </dgm:t>
    </dgm:pt>
    <dgm:pt modelId="{FF4C9D3B-E923-4EAE-962C-331ADC223495}" type="parTrans" cxnId="{1A40C913-1CCF-4B18-85D7-46C4343A7415}">
      <dgm:prSet/>
      <dgm:spPr/>
      <dgm:t>
        <a:bodyPr/>
        <a:lstStyle/>
        <a:p>
          <a:endParaRPr lang="en-US"/>
        </a:p>
      </dgm:t>
    </dgm:pt>
    <dgm:pt modelId="{47B2A847-4C08-44EF-8274-E7BEB9DE8DA1}" type="sibTrans" cxnId="{1A40C913-1CCF-4B18-85D7-46C4343A7415}">
      <dgm:prSet/>
      <dgm:spPr/>
      <dgm:t>
        <a:bodyPr/>
        <a:lstStyle/>
        <a:p>
          <a:endParaRPr lang="en-US"/>
        </a:p>
      </dgm:t>
    </dgm:pt>
    <dgm:pt modelId="{A8D022C3-194C-4475-BCF5-CB9A22C27B7E}">
      <dgm:prSet/>
      <dgm:spPr/>
      <dgm:t>
        <a:bodyPr/>
        <a:lstStyle/>
        <a:p>
          <a:pPr>
            <a:defRPr b="1"/>
          </a:pPr>
          <a:r>
            <a:rPr lang="en-US"/>
            <a:t>Client-server v/s Client-only architecture</a:t>
          </a:r>
        </a:p>
      </dgm:t>
    </dgm:pt>
    <dgm:pt modelId="{0C38EBC9-DE79-4E42-B93D-21925BF84EE1}" type="parTrans" cxnId="{E1648623-4312-4BAE-830C-07FAAF0A23A2}">
      <dgm:prSet/>
      <dgm:spPr/>
      <dgm:t>
        <a:bodyPr/>
        <a:lstStyle/>
        <a:p>
          <a:endParaRPr lang="en-US"/>
        </a:p>
      </dgm:t>
    </dgm:pt>
    <dgm:pt modelId="{F53B7A7C-9957-4006-B818-89E2DEFFD542}" type="sibTrans" cxnId="{E1648623-4312-4BAE-830C-07FAAF0A23A2}">
      <dgm:prSet/>
      <dgm:spPr/>
      <dgm:t>
        <a:bodyPr/>
        <a:lstStyle/>
        <a:p>
          <a:endParaRPr lang="en-US"/>
        </a:p>
      </dgm:t>
    </dgm:pt>
    <dgm:pt modelId="{995A6925-A12F-4D5B-AC46-D11A139F0432}">
      <dgm:prSet/>
      <dgm:spPr/>
      <dgm:t>
        <a:bodyPr/>
        <a:lstStyle/>
        <a:p>
          <a:r>
            <a:rPr lang="en-US"/>
            <a:t>Chef/Puppet/etc. &gt; Client-server. Clients talk to central server for commands.</a:t>
          </a:r>
        </a:p>
      </dgm:t>
    </dgm:pt>
    <dgm:pt modelId="{9B1D01AE-2640-4541-8AC9-9E63E74B5D7E}" type="parTrans" cxnId="{C13C3269-BA78-485F-B597-E9A386B3DDF6}">
      <dgm:prSet/>
      <dgm:spPr/>
      <dgm:t>
        <a:bodyPr/>
        <a:lstStyle/>
        <a:p>
          <a:endParaRPr lang="en-US"/>
        </a:p>
      </dgm:t>
    </dgm:pt>
    <dgm:pt modelId="{E74BBBBD-FB61-49F7-9273-9536FC99B320}" type="sibTrans" cxnId="{C13C3269-BA78-485F-B597-E9A386B3DDF6}">
      <dgm:prSet/>
      <dgm:spPr/>
      <dgm:t>
        <a:bodyPr/>
        <a:lstStyle/>
        <a:p>
          <a:endParaRPr lang="en-US"/>
        </a:p>
      </dgm:t>
    </dgm:pt>
    <dgm:pt modelId="{D3390697-F98E-428B-A2B5-FFE8661E653F}">
      <dgm:prSet/>
      <dgm:spPr/>
      <dgm:t>
        <a:bodyPr/>
        <a:lstStyle/>
        <a:p>
          <a:r>
            <a:rPr lang="en-US"/>
            <a:t>Terraform/CF – Client-only. Leverage API’s for orchestrating the requirements</a:t>
          </a:r>
        </a:p>
      </dgm:t>
    </dgm:pt>
    <dgm:pt modelId="{BEB2B8EB-1197-40EE-B363-83579A8716F9}" type="parTrans" cxnId="{CCC9F013-43C1-42D5-9DBE-6BE70283DB8D}">
      <dgm:prSet/>
      <dgm:spPr/>
      <dgm:t>
        <a:bodyPr/>
        <a:lstStyle/>
        <a:p>
          <a:endParaRPr lang="en-US"/>
        </a:p>
      </dgm:t>
    </dgm:pt>
    <dgm:pt modelId="{5A6450DA-7924-47A6-910B-DFF541396472}" type="sibTrans" cxnId="{CCC9F013-43C1-42D5-9DBE-6BE70283DB8D}">
      <dgm:prSet/>
      <dgm:spPr/>
      <dgm:t>
        <a:bodyPr/>
        <a:lstStyle/>
        <a:p>
          <a:endParaRPr lang="en-US"/>
        </a:p>
      </dgm:t>
    </dgm:pt>
    <dgm:pt modelId="{FD62D06C-A7BE-4C97-AF11-CAA18A9B2A98}" type="pres">
      <dgm:prSet presAssocID="{FABB14CC-B980-4090-A115-996717A0BC78}" presName="root" presStyleCnt="0">
        <dgm:presLayoutVars>
          <dgm:dir/>
          <dgm:resizeHandles val="exact"/>
        </dgm:presLayoutVars>
      </dgm:prSet>
      <dgm:spPr/>
    </dgm:pt>
    <dgm:pt modelId="{7AD8600E-8260-4E35-B35A-085DDAAFD3D7}" type="pres">
      <dgm:prSet presAssocID="{B3B92204-7025-4649-9895-686AB8E5FC76}" presName="compNode" presStyleCnt="0"/>
      <dgm:spPr/>
    </dgm:pt>
    <dgm:pt modelId="{DBFB27C3-12A7-464D-8071-0E04291D2FA3}" type="pres">
      <dgm:prSet presAssocID="{B3B92204-7025-4649-9895-686AB8E5FC7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B84BDFD2-E84C-4278-903E-14C05A388D96}" type="pres">
      <dgm:prSet presAssocID="{B3B92204-7025-4649-9895-686AB8E5FC76}" presName="iconSpace" presStyleCnt="0"/>
      <dgm:spPr/>
    </dgm:pt>
    <dgm:pt modelId="{89A244F0-9A68-4BFF-852A-4EAF0A18C2FD}" type="pres">
      <dgm:prSet presAssocID="{B3B92204-7025-4649-9895-686AB8E5FC76}" presName="parTx" presStyleLbl="revTx" presStyleIdx="0" presStyleCnt="8">
        <dgm:presLayoutVars>
          <dgm:chMax val="0"/>
          <dgm:chPref val="0"/>
        </dgm:presLayoutVars>
      </dgm:prSet>
      <dgm:spPr/>
    </dgm:pt>
    <dgm:pt modelId="{F9E1D793-C287-4DB0-844B-FF74805C8163}" type="pres">
      <dgm:prSet presAssocID="{B3B92204-7025-4649-9895-686AB8E5FC76}" presName="txSpace" presStyleCnt="0"/>
      <dgm:spPr/>
    </dgm:pt>
    <dgm:pt modelId="{9D6E4A44-63A0-4F6B-A4C5-8F675B22599A}" type="pres">
      <dgm:prSet presAssocID="{B3B92204-7025-4649-9895-686AB8E5FC76}" presName="desTx" presStyleLbl="revTx" presStyleIdx="1" presStyleCnt="8">
        <dgm:presLayoutVars/>
      </dgm:prSet>
      <dgm:spPr/>
    </dgm:pt>
    <dgm:pt modelId="{F7968DC4-E3B6-4780-8098-865A90D149A2}" type="pres">
      <dgm:prSet presAssocID="{96620B7F-B7D6-4FE2-A368-EB6E85371BA8}" presName="sibTrans" presStyleCnt="0"/>
      <dgm:spPr/>
    </dgm:pt>
    <dgm:pt modelId="{DF812B08-E91A-4664-864B-BEFEA386D8C3}" type="pres">
      <dgm:prSet presAssocID="{C04C8171-F97A-4B47-9926-94CCADF3F030}" presName="compNode" presStyleCnt="0"/>
      <dgm:spPr/>
    </dgm:pt>
    <dgm:pt modelId="{17A03392-3147-4B96-A96C-5F45133BBD2A}" type="pres">
      <dgm:prSet presAssocID="{C04C8171-F97A-4B47-9926-94CCADF3F03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38388D1-995F-483E-9C48-073650D8283C}" type="pres">
      <dgm:prSet presAssocID="{C04C8171-F97A-4B47-9926-94CCADF3F030}" presName="iconSpace" presStyleCnt="0"/>
      <dgm:spPr/>
    </dgm:pt>
    <dgm:pt modelId="{2920476B-7AC0-4FAC-A945-5503E2EA07F6}" type="pres">
      <dgm:prSet presAssocID="{C04C8171-F97A-4B47-9926-94CCADF3F030}" presName="parTx" presStyleLbl="revTx" presStyleIdx="2" presStyleCnt="8">
        <dgm:presLayoutVars>
          <dgm:chMax val="0"/>
          <dgm:chPref val="0"/>
        </dgm:presLayoutVars>
      </dgm:prSet>
      <dgm:spPr/>
    </dgm:pt>
    <dgm:pt modelId="{9F9F1306-E949-4CC7-B87D-AA34AEDACABD}" type="pres">
      <dgm:prSet presAssocID="{C04C8171-F97A-4B47-9926-94CCADF3F030}" presName="txSpace" presStyleCnt="0"/>
      <dgm:spPr/>
    </dgm:pt>
    <dgm:pt modelId="{E6EEEA64-0583-42BC-8B12-9802EE8334DC}" type="pres">
      <dgm:prSet presAssocID="{C04C8171-F97A-4B47-9926-94CCADF3F030}" presName="desTx" presStyleLbl="revTx" presStyleIdx="3" presStyleCnt="8">
        <dgm:presLayoutVars/>
      </dgm:prSet>
      <dgm:spPr/>
    </dgm:pt>
    <dgm:pt modelId="{EDAC09BD-E4B5-4DA5-A2EB-BC744B023E93}" type="pres">
      <dgm:prSet presAssocID="{E399371E-F23E-45C2-B081-2AD8DF9997A7}" presName="sibTrans" presStyleCnt="0"/>
      <dgm:spPr/>
    </dgm:pt>
    <dgm:pt modelId="{1A808EC2-3C48-454A-ABB9-AC47AB45C879}" type="pres">
      <dgm:prSet presAssocID="{7D23AF77-FFE0-4C7E-9A74-FE2A46D46C30}" presName="compNode" presStyleCnt="0"/>
      <dgm:spPr/>
    </dgm:pt>
    <dgm:pt modelId="{BF072F62-D8FD-42EF-9A2F-E44A40A7EBC2}" type="pres">
      <dgm:prSet presAssocID="{7D23AF77-FFE0-4C7E-9A74-FE2A46D46C3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D8E83E8-44EA-48BC-95B0-271BB4551A7B}" type="pres">
      <dgm:prSet presAssocID="{7D23AF77-FFE0-4C7E-9A74-FE2A46D46C30}" presName="iconSpace" presStyleCnt="0"/>
      <dgm:spPr/>
    </dgm:pt>
    <dgm:pt modelId="{8E84A4F2-B32F-47C1-8E30-4DBC75B8A411}" type="pres">
      <dgm:prSet presAssocID="{7D23AF77-FFE0-4C7E-9A74-FE2A46D46C30}" presName="parTx" presStyleLbl="revTx" presStyleIdx="4" presStyleCnt="8">
        <dgm:presLayoutVars>
          <dgm:chMax val="0"/>
          <dgm:chPref val="0"/>
        </dgm:presLayoutVars>
      </dgm:prSet>
      <dgm:spPr/>
    </dgm:pt>
    <dgm:pt modelId="{4BFD4C83-70DB-4FB6-8738-0875049BEDAC}" type="pres">
      <dgm:prSet presAssocID="{7D23AF77-FFE0-4C7E-9A74-FE2A46D46C30}" presName="txSpace" presStyleCnt="0"/>
      <dgm:spPr/>
    </dgm:pt>
    <dgm:pt modelId="{D7960686-94BF-4E28-A3D3-6AAB877EDC88}" type="pres">
      <dgm:prSet presAssocID="{7D23AF77-FFE0-4C7E-9A74-FE2A46D46C30}" presName="desTx" presStyleLbl="revTx" presStyleIdx="5" presStyleCnt="8">
        <dgm:presLayoutVars/>
      </dgm:prSet>
      <dgm:spPr/>
    </dgm:pt>
    <dgm:pt modelId="{1D337379-F98A-4613-A147-7AE6D99E91C3}" type="pres">
      <dgm:prSet presAssocID="{C00E6AF2-4B7A-4960-8532-62A4DD655B50}" presName="sibTrans" presStyleCnt="0"/>
      <dgm:spPr/>
    </dgm:pt>
    <dgm:pt modelId="{46BB215C-A091-4E11-BAFD-94D5B8FD5569}" type="pres">
      <dgm:prSet presAssocID="{A8D022C3-194C-4475-BCF5-CB9A22C27B7E}" presName="compNode" presStyleCnt="0"/>
      <dgm:spPr/>
    </dgm:pt>
    <dgm:pt modelId="{3FFEF369-8579-4450-AF5A-AB7C33076849}" type="pres">
      <dgm:prSet presAssocID="{A8D022C3-194C-4475-BCF5-CB9A22C27B7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BDCB4AC5-D62F-4F12-AE8C-581029C8D6FE}" type="pres">
      <dgm:prSet presAssocID="{A8D022C3-194C-4475-BCF5-CB9A22C27B7E}" presName="iconSpace" presStyleCnt="0"/>
      <dgm:spPr/>
    </dgm:pt>
    <dgm:pt modelId="{084D1D9E-4994-4C02-A1E6-A70A0BD4D410}" type="pres">
      <dgm:prSet presAssocID="{A8D022C3-194C-4475-BCF5-CB9A22C27B7E}" presName="parTx" presStyleLbl="revTx" presStyleIdx="6" presStyleCnt="8">
        <dgm:presLayoutVars>
          <dgm:chMax val="0"/>
          <dgm:chPref val="0"/>
        </dgm:presLayoutVars>
      </dgm:prSet>
      <dgm:spPr/>
    </dgm:pt>
    <dgm:pt modelId="{7AC061BA-2954-42C0-A2E9-F79A1030F1C3}" type="pres">
      <dgm:prSet presAssocID="{A8D022C3-194C-4475-BCF5-CB9A22C27B7E}" presName="txSpace" presStyleCnt="0"/>
      <dgm:spPr/>
    </dgm:pt>
    <dgm:pt modelId="{7F5DBDB3-6E01-49A4-A7CF-8F83ECA49DEB}" type="pres">
      <dgm:prSet presAssocID="{A8D022C3-194C-4475-BCF5-CB9A22C27B7E}" presName="desTx" presStyleLbl="revTx" presStyleIdx="7" presStyleCnt="8">
        <dgm:presLayoutVars/>
      </dgm:prSet>
      <dgm:spPr/>
    </dgm:pt>
  </dgm:ptLst>
  <dgm:cxnLst>
    <dgm:cxn modelId="{55ED2402-F4A6-4134-B27A-E3AE000BCCBA}" type="presOf" srcId="{FABB14CC-B980-4090-A115-996717A0BC78}" destId="{FD62D06C-A7BE-4C97-AF11-CAA18A9B2A98}" srcOrd="0" destOrd="0" presId="urn:microsoft.com/office/officeart/2018/2/layout/IconLabelDescriptionList"/>
    <dgm:cxn modelId="{D603BC02-84B3-42D1-BD32-7C131DE28784}" srcId="{7D23AF77-FFE0-4C7E-9A74-FE2A46D46C30}" destId="{E8B3336E-0DF9-4B9A-A5C3-E3572BCB97B5}" srcOrd="0" destOrd="0" parTransId="{C36D0991-B786-4B72-BBD7-CB2BB9D5AF99}" sibTransId="{E9F36B46-535B-4474-B365-0EC393BDF782}"/>
    <dgm:cxn modelId="{1A40C913-1CCF-4B18-85D7-46C4343A7415}" srcId="{7D23AF77-FFE0-4C7E-9A74-FE2A46D46C30}" destId="{E42C923B-C367-4274-93F0-CB007BFD75C0}" srcOrd="1" destOrd="0" parTransId="{FF4C9D3B-E923-4EAE-962C-331ADC223495}" sibTransId="{47B2A847-4C08-44EF-8274-E7BEB9DE8DA1}"/>
    <dgm:cxn modelId="{CCC9F013-43C1-42D5-9DBE-6BE70283DB8D}" srcId="{A8D022C3-194C-4475-BCF5-CB9A22C27B7E}" destId="{D3390697-F98E-428B-A2B5-FFE8661E653F}" srcOrd="1" destOrd="0" parTransId="{BEB2B8EB-1197-40EE-B363-83579A8716F9}" sibTransId="{5A6450DA-7924-47A6-910B-DFF541396472}"/>
    <dgm:cxn modelId="{90AEBC18-6382-4690-AD89-E130CDF05ED9}" type="presOf" srcId="{7D23AF77-FFE0-4C7E-9A74-FE2A46D46C30}" destId="{8E84A4F2-B32F-47C1-8E30-4DBC75B8A411}" srcOrd="0" destOrd="0" presId="urn:microsoft.com/office/officeart/2018/2/layout/IconLabelDescriptionList"/>
    <dgm:cxn modelId="{343D8121-EE16-4340-BEFA-A9CEC242BCFD}" type="presOf" srcId="{A8D022C3-194C-4475-BCF5-CB9A22C27B7E}" destId="{084D1D9E-4994-4C02-A1E6-A70A0BD4D410}" srcOrd="0" destOrd="0" presId="urn:microsoft.com/office/officeart/2018/2/layout/IconLabelDescriptionList"/>
    <dgm:cxn modelId="{E1648623-4312-4BAE-830C-07FAAF0A23A2}" srcId="{FABB14CC-B980-4090-A115-996717A0BC78}" destId="{A8D022C3-194C-4475-BCF5-CB9A22C27B7E}" srcOrd="3" destOrd="0" parTransId="{0C38EBC9-DE79-4E42-B93D-21925BF84EE1}" sibTransId="{F53B7A7C-9957-4006-B818-89E2DEFFD542}"/>
    <dgm:cxn modelId="{7DE5872D-7653-4646-B3C8-2177228E1DE9}" type="presOf" srcId="{C04C8171-F97A-4B47-9926-94CCADF3F030}" destId="{2920476B-7AC0-4FAC-A945-5503E2EA07F6}" srcOrd="0" destOrd="0" presId="urn:microsoft.com/office/officeart/2018/2/layout/IconLabelDescriptionList"/>
    <dgm:cxn modelId="{5612C930-8DEE-46BC-AF1D-6E8D5FD5B799}" srcId="{FABB14CC-B980-4090-A115-996717A0BC78}" destId="{B3B92204-7025-4649-9895-686AB8E5FC76}" srcOrd="0" destOrd="0" parTransId="{6A598526-D20C-40D3-8F29-25628595C6BE}" sibTransId="{96620B7F-B7D6-4FE2-A368-EB6E85371BA8}"/>
    <dgm:cxn modelId="{6875A939-5BC5-4A08-B03E-106975F2BE06}" srcId="{FABB14CC-B980-4090-A115-996717A0BC78}" destId="{C04C8171-F97A-4B47-9926-94CCADF3F030}" srcOrd="1" destOrd="0" parTransId="{BE6889C9-7269-461D-8174-567AC394C615}" sibTransId="{E399371E-F23E-45C2-B081-2AD8DF9997A7}"/>
    <dgm:cxn modelId="{C13C3269-BA78-485F-B597-E9A386B3DDF6}" srcId="{A8D022C3-194C-4475-BCF5-CB9A22C27B7E}" destId="{995A6925-A12F-4D5B-AC46-D11A139F0432}" srcOrd="0" destOrd="0" parTransId="{9B1D01AE-2640-4541-8AC9-9E63E74B5D7E}" sibTransId="{E74BBBBD-FB61-49F7-9273-9536FC99B320}"/>
    <dgm:cxn modelId="{46A95FA5-DAF4-47A3-A974-3905759E1BC9}" type="presOf" srcId="{70353A46-E9D2-4803-BE6D-0CA404BC2CF4}" destId="{E6EEEA64-0583-42BC-8B12-9802EE8334DC}" srcOrd="0" destOrd="0" presId="urn:microsoft.com/office/officeart/2018/2/layout/IconLabelDescriptionList"/>
    <dgm:cxn modelId="{407380A8-585A-406C-A595-BEEB14087F50}" type="presOf" srcId="{B3B92204-7025-4649-9895-686AB8E5FC76}" destId="{89A244F0-9A68-4BFF-852A-4EAF0A18C2FD}" srcOrd="0" destOrd="0" presId="urn:microsoft.com/office/officeart/2018/2/layout/IconLabelDescriptionList"/>
    <dgm:cxn modelId="{B934D6B1-114F-4117-BC0B-95EAD74F518D}" type="presOf" srcId="{D3390697-F98E-428B-A2B5-FFE8661E653F}" destId="{7F5DBDB3-6E01-49A4-A7CF-8F83ECA49DEB}" srcOrd="0" destOrd="1" presId="urn:microsoft.com/office/officeart/2018/2/layout/IconLabelDescriptionList"/>
    <dgm:cxn modelId="{18499EB2-4A03-4A06-A019-0A8F3AB62B3D}" srcId="{B3B92204-7025-4649-9895-686AB8E5FC76}" destId="{216861F3-B594-4DAE-AB35-4C551BE1F38F}" srcOrd="0" destOrd="0" parTransId="{B8FC5D2D-A1FB-4B68-9273-D4AEA3D13628}" sibTransId="{2CF9BAF2-B03A-4917-AA9D-115B1B8E3CDF}"/>
    <dgm:cxn modelId="{715ECEB3-4C85-43D3-BA6D-C2A8A35F79C2}" srcId="{FABB14CC-B980-4090-A115-996717A0BC78}" destId="{7D23AF77-FFE0-4C7E-9A74-FE2A46D46C30}" srcOrd="2" destOrd="0" parTransId="{92E80448-237A-4E64-8B4B-B12A7101BE26}" sibTransId="{C00E6AF2-4B7A-4960-8532-62A4DD655B50}"/>
    <dgm:cxn modelId="{CB82D8C3-0414-4156-8E8E-D890A816F1E5}" type="presOf" srcId="{E8B3336E-0DF9-4B9A-A5C3-E3572BCB97B5}" destId="{D7960686-94BF-4E28-A3D3-6AAB877EDC88}" srcOrd="0" destOrd="0" presId="urn:microsoft.com/office/officeart/2018/2/layout/IconLabelDescriptionList"/>
    <dgm:cxn modelId="{64F1C1C4-99EA-4E69-9917-34D3CFB4C9DD}" type="presOf" srcId="{E42C923B-C367-4274-93F0-CB007BFD75C0}" destId="{D7960686-94BF-4E28-A3D3-6AAB877EDC88}" srcOrd="0" destOrd="1" presId="urn:microsoft.com/office/officeart/2018/2/layout/IconLabelDescriptionList"/>
    <dgm:cxn modelId="{778338D6-CD2D-413C-B204-52F0DA39C727}" srcId="{C04C8171-F97A-4B47-9926-94CCADF3F030}" destId="{70353A46-E9D2-4803-BE6D-0CA404BC2CF4}" srcOrd="0" destOrd="0" parTransId="{28BC8D9D-21CE-4D15-9974-E7F84A3A237D}" sibTransId="{1551ED36-62DE-47AB-B7DD-3E8BF82C1AF6}"/>
    <dgm:cxn modelId="{4D2B35DE-19E5-4C26-A263-E8B1CEFB5220}" type="presOf" srcId="{995A6925-A12F-4D5B-AC46-D11A139F0432}" destId="{7F5DBDB3-6E01-49A4-A7CF-8F83ECA49DEB}" srcOrd="0" destOrd="0" presId="urn:microsoft.com/office/officeart/2018/2/layout/IconLabelDescriptionList"/>
    <dgm:cxn modelId="{F4FF68FA-C861-48D3-A066-45AB89DF66F9}" type="presOf" srcId="{216861F3-B594-4DAE-AB35-4C551BE1F38F}" destId="{9D6E4A44-63A0-4F6B-A4C5-8F675B22599A}" srcOrd="0" destOrd="0" presId="urn:microsoft.com/office/officeart/2018/2/layout/IconLabelDescriptionList"/>
    <dgm:cxn modelId="{892B911D-F312-42CF-96F7-196BA7D755FD}" type="presParOf" srcId="{FD62D06C-A7BE-4C97-AF11-CAA18A9B2A98}" destId="{7AD8600E-8260-4E35-B35A-085DDAAFD3D7}" srcOrd="0" destOrd="0" presId="urn:microsoft.com/office/officeart/2018/2/layout/IconLabelDescriptionList"/>
    <dgm:cxn modelId="{F248DB78-326C-4DA0-BEFE-A8D809B0FE16}" type="presParOf" srcId="{7AD8600E-8260-4E35-B35A-085DDAAFD3D7}" destId="{DBFB27C3-12A7-464D-8071-0E04291D2FA3}" srcOrd="0" destOrd="0" presId="urn:microsoft.com/office/officeart/2018/2/layout/IconLabelDescriptionList"/>
    <dgm:cxn modelId="{72E237AF-82BA-47EB-94FB-C4CBAB6CCB14}" type="presParOf" srcId="{7AD8600E-8260-4E35-B35A-085DDAAFD3D7}" destId="{B84BDFD2-E84C-4278-903E-14C05A388D96}" srcOrd="1" destOrd="0" presId="urn:microsoft.com/office/officeart/2018/2/layout/IconLabelDescriptionList"/>
    <dgm:cxn modelId="{E7458ABF-13E6-4E43-A773-8372D660DA6F}" type="presParOf" srcId="{7AD8600E-8260-4E35-B35A-085DDAAFD3D7}" destId="{89A244F0-9A68-4BFF-852A-4EAF0A18C2FD}" srcOrd="2" destOrd="0" presId="urn:microsoft.com/office/officeart/2018/2/layout/IconLabelDescriptionList"/>
    <dgm:cxn modelId="{C9070FC2-5411-4AC7-8783-047F96F70755}" type="presParOf" srcId="{7AD8600E-8260-4E35-B35A-085DDAAFD3D7}" destId="{F9E1D793-C287-4DB0-844B-FF74805C8163}" srcOrd="3" destOrd="0" presId="urn:microsoft.com/office/officeart/2018/2/layout/IconLabelDescriptionList"/>
    <dgm:cxn modelId="{F4101041-3B87-4323-A751-85B593131522}" type="presParOf" srcId="{7AD8600E-8260-4E35-B35A-085DDAAFD3D7}" destId="{9D6E4A44-63A0-4F6B-A4C5-8F675B22599A}" srcOrd="4" destOrd="0" presId="urn:microsoft.com/office/officeart/2018/2/layout/IconLabelDescriptionList"/>
    <dgm:cxn modelId="{1374C7E3-2C34-404E-8896-C54AEA637587}" type="presParOf" srcId="{FD62D06C-A7BE-4C97-AF11-CAA18A9B2A98}" destId="{F7968DC4-E3B6-4780-8098-865A90D149A2}" srcOrd="1" destOrd="0" presId="urn:microsoft.com/office/officeart/2018/2/layout/IconLabelDescriptionList"/>
    <dgm:cxn modelId="{E118873A-824B-4332-92AE-92B79E7197DD}" type="presParOf" srcId="{FD62D06C-A7BE-4C97-AF11-CAA18A9B2A98}" destId="{DF812B08-E91A-4664-864B-BEFEA386D8C3}" srcOrd="2" destOrd="0" presId="urn:microsoft.com/office/officeart/2018/2/layout/IconLabelDescriptionList"/>
    <dgm:cxn modelId="{612BE7C9-F263-487F-B698-E16D90511F44}" type="presParOf" srcId="{DF812B08-E91A-4664-864B-BEFEA386D8C3}" destId="{17A03392-3147-4B96-A96C-5F45133BBD2A}" srcOrd="0" destOrd="0" presId="urn:microsoft.com/office/officeart/2018/2/layout/IconLabelDescriptionList"/>
    <dgm:cxn modelId="{C87EDD1E-845D-469D-8C46-7ABF661B5D05}" type="presParOf" srcId="{DF812B08-E91A-4664-864B-BEFEA386D8C3}" destId="{C38388D1-995F-483E-9C48-073650D8283C}" srcOrd="1" destOrd="0" presId="urn:microsoft.com/office/officeart/2018/2/layout/IconLabelDescriptionList"/>
    <dgm:cxn modelId="{F54A602B-BE95-4BF2-A69D-E0E5CC5AB217}" type="presParOf" srcId="{DF812B08-E91A-4664-864B-BEFEA386D8C3}" destId="{2920476B-7AC0-4FAC-A945-5503E2EA07F6}" srcOrd="2" destOrd="0" presId="urn:microsoft.com/office/officeart/2018/2/layout/IconLabelDescriptionList"/>
    <dgm:cxn modelId="{31645F99-4B5F-4064-87BC-7D583EA8AC88}" type="presParOf" srcId="{DF812B08-E91A-4664-864B-BEFEA386D8C3}" destId="{9F9F1306-E949-4CC7-B87D-AA34AEDACABD}" srcOrd="3" destOrd="0" presId="urn:microsoft.com/office/officeart/2018/2/layout/IconLabelDescriptionList"/>
    <dgm:cxn modelId="{0DE70007-C47E-4DA7-8624-7B93F40668B7}" type="presParOf" srcId="{DF812B08-E91A-4664-864B-BEFEA386D8C3}" destId="{E6EEEA64-0583-42BC-8B12-9802EE8334DC}" srcOrd="4" destOrd="0" presId="urn:microsoft.com/office/officeart/2018/2/layout/IconLabelDescriptionList"/>
    <dgm:cxn modelId="{20016C5E-810F-413F-A67C-0806A4688F72}" type="presParOf" srcId="{FD62D06C-A7BE-4C97-AF11-CAA18A9B2A98}" destId="{EDAC09BD-E4B5-4DA5-A2EB-BC744B023E93}" srcOrd="3" destOrd="0" presId="urn:microsoft.com/office/officeart/2018/2/layout/IconLabelDescriptionList"/>
    <dgm:cxn modelId="{48791674-7BE9-43E7-9375-58F420ACCB0A}" type="presParOf" srcId="{FD62D06C-A7BE-4C97-AF11-CAA18A9B2A98}" destId="{1A808EC2-3C48-454A-ABB9-AC47AB45C879}" srcOrd="4" destOrd="0" presId="urn:microsoft.com/office/officeart/2018/2/layout/IconLabelDescriptionList"/>
    <dgm:cxn modelId="{C21639B5-90E3-4605-8EE3-EF420CBF7F2F}" type="presParOf" srcId="{1A808EC2-3C48-454A-ABB9-AC47AB45C879}" destId="{BF072F62-D8FD-42EF-9A2F-E44A40A7EBC2}" srcOrd="0" destOrd="0" presId="urn:microsoft.com/office/officeart/2018/2/layout/IconLabelDescriptionList"/>
    <dgm:cxn modelId="{DBA47A1D-72A5-45D3-8AE9-39C5F00834B0}" type="presParOf" srcId="{1A808EC2-3C48-454A-ABB9-AC47AB45C879}" destId="{0D8E83E8-44EA-48BC-95B0-271BB4551A7B}" srcOrd="1" destOrd="0" presId="urn:microsoft.com/office/officeart/2018/2/layout/IconLabelDescriptionList"/>
    <dgm:cxn modelId="{CA6091FE-3B09-4689-BD97-87F158C1AA7A}" type="presParOf" srcId="{1A808EC2-3C48-454A-ABB9-AC47AB45C879}" destId="{8E84A4F2-B32F-47C1-8E30-4DBC75B8A411}" srcOrd="2" destOrd="0" presId="urn:microsoft.com/office/officeart/2018/2/layout/IconLabelDescriptionList"/>
    <dgm:cxn modelId="{EE53D102-3E0F-43BB-A392-8EF02B4BCFA0}" type="presParOf" srcId="{1A808EC2-3C48-454A-ABB9-AC47AB45C879}" destId="{4BFD4C83-70DB-4FB6-8738-0875049BEDAC}" srcOrd="3" destOrd="0" presId="urn:microsoft.com/office/officeart/2018/2/layout/IconLabelDescriptionList"/>
    <dgm:cxn modelId="{66CECEAD-0C14-4320-BF8B-51570E54DD11}" type="presParOf" srcId="{1A808EC2-3C48-454A-ABB9-AC47AB45C879}" destId="{D7960686-94BF-4E28-A3D3-6AAB877EDC88}" srcOrd="4" destOrd="0" presId="urn:microsoft.com/office/officeart/2018/2/layout/IconLabelDescriptionList"/>
    <dgm:cxn modelId="{30F56280-333A-4F7D-A026-54FA91CA9F16}" type="presParOf" srcId="{FD62D06C-A7BE-4C97-AF11-CAA18A9B2A98}" destId="{1D337379-F98A-4613-A147-7AE6D99E91C3}" srcOrd="5" destOrd="0" presId="urn:microsoft.com/office/officeart/2018/2/layout/IconLabelDescriptionList"/>
    <dgm:cxn modelId="{A64E5632-8FAD-48E9-BFFB-5ED53A825040}" type="presParOf" srcId="{FD62D06C-A7BE-4C97-AF11-CAA18A9B2A98}" destId="{46BB215C-A091-4E11-BAFD-94D5B8FD5569}" srcOrd="6" destOrd="0" presId="urn:microsoft.com/office/officeart/2018/2/layout/IconLabelDescriptionList"/>
    <dgm:cxn modelId="{8927DAED-6224-4766-8E22-15E90CBFBCBE}" type="presParOf" srcId="{46BB215C-A091-4E11-BAFD-94D5B8FD5569}" destId="{3FFEF369-8579-4450-AF5A-AB7C33076849}" srcOrd="0" destOrd="0" presId="urn:microsoft.com/office/officeart/2018/2/layout/IconLabelDescriptionList"/>
    <dgm:cxn modelId="{587656CF-EFF4-4114-98F8-B87CE723FB7C}" type="presParOf" srcId="{46BB215C-A091-4E11-BAFD-94D5B8FD5569}" destId="{BDCB4AC5-D62F-4F12-AE8C-581029C8D6FE}" srcOrd="1" destOrd="0" presId="urn:microsoft.com/office/officeart/2018/2/layout/IconLabelDescriptionList"/>
    <dgm:cxn modelId="{37425D34-CAAB-4586-9C63-B41F39A789E2}" type="presParOf" srcId="{46BB215C-A091-4E11-BAFD-94D5B8FD5569}" destId="{084D1D9E-4994-4C02-A1E6-A70A0BD4D410}" srcOrd="2" destOrd="0" presId="urn:microsoft.com/office/officeart/2018/2/layout/IconLabelDescriptionList"/>
    <dgm:cxn modelId="{4CF97E43-1D26-4B11-8296-6BD76FCDA33F}" type="presParOf" srcId="{46BB215C-A091-4E11-BAFD-94D5B8FD5569}" destId="{7AC061BA-2954-42C0-A2E9-F79A1030F1C3}" srcOrd="3" destOrd="0" presId="urn:microsoft.com/office/officeart/2018/2/layout/IconLabelDescriptionList"/>
    <dgm:cxn modelId="{25F09AE2-32C0-4D7F-AB34-BF230379F995}" type="presParOf" srcId="{46BB215C-A091-4E11-BAFD-94D5B8FD5569}" destId="{7F5DBDB3-6E01-49A4-A7CF-8F83ECA49DEB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FB27C3-12A7-464D-8071-0E04291D2FA3}">
      <dsp:nvSpPr>
        <dsp:cNvPr id="0" name=""/>
        <dsp:cNvSpPr/>
      </dsp:nvSpPr>
      <dsp:spPr>
        <a:xfrm>
          <a:off x="6723" y="1043641"/>
          <a:ext cx="812109" cy="8121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9A244F0-9A68-4BFF-852A-4EAF0A18C2FD}">
      <dsp:nvSpPr>
        <dsp:cNvPr id="0" name=""/>
        <dsp:cNvSpPr/>
      </dsp:nvSpPr>
      <dsp:spPr>
        <a:xfrm>
          <a:off x="6723" y="1953104"/>
          <a:ext cx="2320312" cy="369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Chef/Puppet/Ansible – Configuration management </a:t>
          </a:r>
        </a:p>
      </dsp:txBody>
      <dsp:txXfrm>
        <a:off x="6723" y="1953104"/>
        <a:ext cx="2320312" cy="369799"/>
      </dsp:txXfrm>
    </dsp:sp>
    <dsp:sp modelId="{9D6E4A44-63A0-4F6B-A4C5-8F675B22599A}">
      <dsp:nvSpPr>
        <dsp:cNvPr id="0" name=""/>
        <dsp:cNvSpPr/>
      </dsp:nvSpPr>
      <dsp:spPr>
        <a:xfrm>
          <a:off x="6723" y="2368185"/>
          <a:ext cx="2320312" cy="939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Automate process of installing, manage software “on” instances, VM’s etc. </a:t>
          </a:r>
        </a:p>
      </dsp:txBody>
      <dsp:txXfrm>
        <a:off x="6723" y="2368185"/>
        <a:ext cx="2320312" cy="939510"/>
      </dsp:txXfrm>
    </dsp:sp>
    <dsp:sp modelId="{17A03392-3147-4B96-A96C-5F45133BBD2A}">
      <dsp:nvSpPr>
        <dsp:cNvPr id="0" name=""/>
        <dsp:cNvSpPr/>
      </dsp:nvSpPr>
      <dsp:spPr>
        <a:xfrm>
          <a:off x="2733091" y="1043641"/>
          <a:ext cx="812109" cy="8121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20476B-7AC0-4FAC-A945-5503E2EA07F6}">
      <dsp:nvSpPr>
        <dsp:cNvPr id="0" name=""/>
        <dsp:cNvSpPr/>
      </dsp:nvSpPr>
      <dsp:spPr>
        <a:xfrm>
          <a:off x="2733091" y="1953104"/>
          <a:ext cx="2320312" cy="369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Terraform/CloudFormation – Orchestration tools</a:t>
          </a:r>
        </a:p>
      </dsp:txBody>
      <dsp:txXfrm>
        <a:off x="2733091" y="1953104"/>
        <a:ext cx="2320312" cy="369799"/>
      </dsp:txXfrm>
    </dsp:sp>
    <dsp:sp modelId="{E6EEEA64-0583-42BC-8B12-9802EE8334DC}">
      <dsp:nvSpPr>
        <dsp:cNvPr id="0" name=""/>
        <dsp:cNvSpPr/>
      </dsp:nvSpPr>
      <dsp:spPr>
        <a:xfrm>
          <a:off x="2733091" y="2368185"/>
          <a:ext cx="2320312" cy="939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Provision servers, infrastructure, leaving configuration to other tools like above</a:t>
          </a:r>
        </a:p>
      </dsp:txBody>
      <dsp:txXfrm>
        <a:off x="2733091" y="2368185"/>
        <a:ext cx="2320312" cy="939510"/>
      </dsp:txXfrm>
    </dsp:sp>
    <dsp:sp modelId="{BF072F62-D8FD-42EF-9A2F-E44A40A7EBC2}">
      <dsp:nvSpPr>
        <dsp:cNvPr id="0" name=""/>
        <dsp:cNvSpPr/>
      </dsp:nvSpPr>
      <dsp:spPr>
        <a:xfrm>
          <a:off x="5459458" y="1043641"/>
          <a:ext cx="812109" cy="8121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E84A4F2-B32F-47C1-8E30-4DBC75B8A411}">
      <dsp:nvSpPr>
        <dsp:cNvPr id="0" name=""/>
        <dsp:cNvSpPr/>
      </dsp:nvSpPr>
      <dsp:spPr>
        <a:xfrm>
          <a:off x="5459458" y="1953104"/>
          <a:ext cx="2320312" cy="369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Procedural v/s Declarative:</a:t>
          </a:r>
        </a:p>
      </dsp:txBody>
      <dsp:txXfrm>
        <a:off x="5459458" y="1953104"/>
        <a:ext cx="2320312" cy="369799"/>
      </dsp:txXfrm>
    </dsp:sp>
    <dsp:sp modelId="{D7960686-94BF-4E28-A3D3-6AAB877EDC88}">
      <dsp:nvSpPr>
        <dsp:cNvPr id="0" name=""/>
        <dsp:cNvSpPr/>
      </dsp:nvSpPr>
      <dsp:spPr>
        <a:xfrm>
          <a:off x="5459458" y="2368185"/>
          <a:ext cx="2320312" cy="939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Procedural – write code and define step-by-step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Declarative – specifies the end-state that is desired. </a:t>
          </a:r>
        </a:p>
      </dsp:txBody>
      <dsp:txXfrm>
        <a:off x="5459458" y="2368185"/>
        <a:ext cx="2320312" cy="939510"/>
      </dsp:txXfrm>
    </dsp:sp>
    <dsp:sp modelId="{3FFEF369-8579-4450-AF5A-AB7C33076849}">
      <dsp:nvSpPr>
        <dsp:cNvPr id="0" name=""/>
        <dsp:cNvSpPr/>
      </dsp:nvSpPr>
      <dsp:spPr>
        <a:xfrm>
          <a:off x="8185825" y="1043641"/>
          <a:ext cx="812109" cy="8121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4D1D9E-4994-4C02-A1E6-A70A0BD4D410}">
      <dsp:nvSpPr>
        <dsp:cNvPr id="0" name=""/>
        <dsp:cNvSpPr/>
      </dsp:nvSpPr>
      <dsp:spPr>
        <a:xfrm>
          <a:off x="8185825" y="1953104"/>
          <a:ext cx="2320312" cy="3697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Client-server v/s Client-only architecture</a:t>
          </a:r>
        </a:p>
      </dsp:txBody>
      <dsp:txXfrm>
        <a:off x="8185825" y="1953104"/>
        <a:ext cx="2320312" cy="369799"/>
      </dsp:txXfrm>
    </dsp:sp>
    <dsp:sp modelId="{7F5DBDB3-6E01-49A4-A7CF-8F83ECA49DEB}">
      <dsp:nvSpPr>
        <dsp:cNvPr id="0" name=""/>
        <dsp:cNvSpPr/>
      </dsp:nvSpPr>
      <dsp:spPr>
        <a:xfrm>
          <a:off x="8185825" y="2368185"/>
          <a:ext cx="2320312" cy="9395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Chef/Puppet/etc. &gt; Client-server. Clients talk to central server for commands.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Terraform/CF – Client-only. Leverage API’s for orchestrating the requirements</a:t>
          </a:r>
        </a:p>
      </dsp:txBody>
      <dsp:txXfrm>
        <a:off x="8185825" y="2368185"/>
        <a:ext cx="2320312" cy="9395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18-01-18T15:55:36.535"/>
    </inkml:context>
    <inkml:brush xml:id="br0">
      <inkml:brushProperty name="width" value="0.03333" units="cm"/>
      <inkml:brushProperty name="height" value="0.03333" units="cm"/>
    </inkml:brush>
  </inkml:definitions>
  <inkml:trace contextRef="#ctx0" brushRef="#br0">13866 7577 4258 0 0,'0'0'-944'0'0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E9D5E-FFBA-B545-A931-C303A0FA4D86}" type="datetimeFigureOut">
              <a:rPr lang="en-US" smtClean="0"/>
              <a:t>3/18/19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E2CB2F-2640-BA41-9210-BB8C1681C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2682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1" name="Google Shape;10731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32" name="Google Shape;1073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0854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2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4FBC3A-A12C-40F9-BB8D-BC30C79013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24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784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Procedural v/s Declarative :</a:t>
            </a:r>
            <a:r>
              <a:rPr lang="en-US" baseline="0" dirty="0"/>
              <a:t> </a:t>
            </a:r>
          </a:p>
          <a:p>
            <a:endParaRPr lang="en-US" baseline="0" dirty="0"/>
          </a:p>
          <a:p>
            <a:r>
              <a:rPr lang="en-US" baseline="0" dirty="0"/>
              <a:t>Procedural – Connect to </a:t>
            </a:r>
            <a:r>
              <a:rPr lang="en-US" baseline="0" dirty="0" err="1"/>
              <a:t>vCenter</a:t>
            </a:r>
            <a:r>
              <a:rPr lang="en-US" baseline="0" dirty="0"/>
              <a:t>, Create a VM, Install Windows OS, Configure xyz</a:t>
            </a:r>
          </a:p>
          <a:p>
            <a:r>
              <a:rPr lang="en-US" baseline="0" dirty="0"/>
              <a:t>Declarative – Give me 2 VM’s with Windows OS and xyz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24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F4FBC3A-A12C-40F9-BB8D-BC30C79013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1707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91424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1707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5530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4FBC3A-A12C-40F9-BB8D-BC30C790139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4393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vmware.com/brand" TargetMode="External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2.xml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3.xml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4.xml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1.sv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mware.com/content/dam/brand/photography-only/power-point-assets/ppt-fonts/Metropolis-Light-Regular-font.zip" TargetMode="External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>
          <a:gsLst>
            <a:gs pos="1000">
              <a:srgbClr val="69C2EA"/>
            </a:gs>
            <a:gs pos="99000">
              <a:srgbClr val="0A468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CF8FCFC0-D689-45C5-9F2E-D8059DF60E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 rot="10800000" flipH="1" flipV="1">
            <a:off x="49339" y="2953243"/>
            <a:ext cx="4570486" cy="385876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C98DCD2-4E3F-405E-9AD6-BFA989DC0A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 rot="10800000">
            <a:off x="7572175" y="45989"/>
            <a:ext cx="4570486" cy="38587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54366" y="1177712"/>
            <a:ext cx="6201366" cy="2215878"/>
          </a:xfrm>
        </p:spPr>
        <p:txBody>
          <a:bodyPr wrap="square" anchor="b"/>
          <a:lstStyle>
            <a:lvl1pPr marL="0" algn="l" defTabSz="914400" rtl="0" eaLnBrk="1" latinLnBrk="0" hangingPunct="1">
              <a:lnSpc>
                <a:spcPct val="100000"/>
              </a:lnSpc>
              <a:spcAft>
                <a:spcPts val="600"/>
              </a:spcAft>
              <a:defRPr lang="en-US" sz="4800" kern="1200" cap="all" baseline="0" dirty="0">
                <a:solidFill>
                  <a:prstClr val="white"/>
                </a:solidFill>
                <a:latin typeface="Metropolis Ligh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81369" y="4048968"/>
            <a:ext cx="6201367" cy="374526"/>
          </a:xfrm>
        </p:spPr>
        <p:txBody>
          <a:bodyPr/>
          <a:lstStyle>
            <a:lvl1pPr marL="0" indent="0" algn="l">
              <a:buNone/>
              <a:defRPr sz="2400" b="1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Speaker Name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0897" y="4438927"/>
            <a:ext cx="6201365" cy="277982"/>
          </a:xfrm>
        </p:spPr>
        <p:txBody>
          <a:bodyPr anchor="b"/>
          <a:lstStyle>
            <a:lvl1pPr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>
                <a:solidFill>
                  <a:prstClr val="white"/>
                </a:solidFill>
              </a:rPr>
              <a:t>Job Title, no Acronyms</a:t>
            </a:r>
            <a:endParaRPr lang="en-US"/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0424" y="4735369"/>
            <a:ext cx="6201365" cy="276471"/>
          </a:xfrm>
        </p:spPr>
        <p:txBody>
          <a:bodyPr/>
          <a:lstStyle>
            <a:lvl1pPr algn="l">
              <a:spcAft>
                <a:spcPts val="1800"/>
              </a:spcAft>
              <a:buNone/>
              <a:defRPr lang="en-US" sz="1800" kern="1200" dirty="0">
                <a:solidFill>
                  <a:prstClr val="white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180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</a:pPr>
            <a:r>
              <a:rPr lang="en-US">
                <a:solidFill>
                  <a:prstClr val="white"/>
                </a:solidFill>
              </a:rPr>
              <a:t>Division or Team Name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0424" y="5276411"/>
            <a:ext cx="6200231" cy="278194"/>
          </a:xfrm>
        </p:spPr>
        <p:txBody>
          <a:bodyPr/>
          <a:lstStyle>
            <a:lvl1pPr algn="l">
              <a:spcAft>
                <a:spcPts val="600"/>
              </a:spcAft>
              <a:buNone/>
              <a:defRPr lang="en-US" sz="1800" kern="1200" dirty="0">
                <a:solidFill>
                  <a:prstClr val="white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</a:pPr>
            <a:r>
              <a:rPr lang="en-US">
                <a:solidFill>
                  <a:prstClr val="white"/>
                </a:solidFill>
              </a:rPr>
              <a:t>@twitter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62161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58081" y="4877099"/>
                <a:ext cx="7920" cy="7920"/>
              </a:xfrm>
              <a:prstGeom prst="rect">
                <a:avLst/>
              </a:prstGeom>
            </p:spPr>
          </p:pic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E0F338F-2802-472A-8656-407942C3BE28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600425" y="3671652"/>
            <a:ext cx="4735984" cy="0"/>
          </a:xfrm>
          <a:prstGeom prst="line">
            <a:avLst/>
          </a:prstGeom>
          <a:ln w="25400">
            <a:solidFill>
              <a:srgbClr val="ABE7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C29D1C98-C3F6-4B19-AE53-EC24DCF77717}"/>
              </a:ext>
            </a:extLst>
          </p:cNvPr>
          <p:cNvGrpSpPr/>
          <p:nvPr userDrawn="1"/>
        </p:nvGrpSpPr>
        <p:grpSpPr>
          <a:xfrm>
            <a:off x="476374" y="6356350"/>
            <a:ext cx="1143298" cy="368300"/>
            <a:chOff x="476250" y="6356350"/>
            <a:chExt cx="1143000" cy="368300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1C74DD29-09EB-493D-BFEF-D2026D132D61}"/>
                </a:ext>
              </a:extLst>
            </p:cNvPr>
            <p:cNvSpPr/>
            <p:nvPr userDrawn="1"/>
          </p:nvSpPr>
          <p:spPr>
            <a:xfrm>
              <a:off x="476250" y="6356350"/>
              <a:ext cx="1143000" cy="368300"/>
            </a:xfrm>
            <a:prstGeom prst="rect">
              <a:avLst/>
            </a:prstGeom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de-DE" sz="1200">
                <a:solidFill>
                  <a:schemeClr val="bg1"/>
                </a:solidFill>
              </a:endParaRP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4FCCD92-8191-4D99-AC6D-1DEC1741D503}"/>
                </a:ext>
              </a:extLst>
            </p:cNvPr>
            <p:cNvGrpSpPr/>
            <p:nvPr userDrawn="1"/>
          </p:nvGrpSpPr>
          <p:grpSpPr bwMode="black">
            <a:xfrm>
              <a:off x="595695" y="6465053"/>
              <a:ext cx="939035" cy="148016"/>
              <a:chOff x="-84138" y="5622925"/>
              <a:chExt cx="4330701" cy="682626"/>
            </a:xfrm>
            <a:solidFill>
              <a:schemeClr val="bg1"/>
            </a:solidFill>
          </p:grpSpPr>
          <p:sp>
            <p:nvSpPr>
              <p:cNvPr id="37" name="Freeform 6">
                <a:extLst>
                  <a:ext uri="{FF2B5EF4-FFF2-40B4-BE49-F238E27FC236}">
                    <a16:creationId xmlns:a16="http://schemas.microsoft.com/office/drawing/2014/main" id="{D608E818-9CB4-4F78-A2E1-242E475F2D04}"/>
                  </a:ext>
                </a:extLst>
              </p:cNvPr>
              <p:cNvSpPr>
                <a:spLocks/>
              </p:cNvSpPr>
              <p:nvPr userDrawn="1"/>
            </p:nvSpPr>
            <p:spPr bwMode="black">
              <a:xfrm>
                <a:off x="1589088" y="5649913"/>
                <a:ext cx="914400" cy="647700"/>
              </a:xfrm>
              <a:custGeom>
                <a:avLst/>
                <a:gdLst>
                  <a:gd name="T0" fmla="*/ 52 w 243"/>
                  <a:gd name="T1" fmla="*/ 159 h 170"/>
                  <a:gd name="T2" fmla="*/ 2 w 243"/>
                  <a:gd name="T3" fmla="*/ 19 h 170"/>
                  <a:gd name="T4" fmla="*/ 0 w 243"/>
                  <a:gd name="T5" fmla="*/ 12 h 170"/>
                  <a:gd name="T6" fmla="*/ 13 w 243"/>
                  <a:gd name="T7" fmla="*/ 0 h 170"/>
                  <a:gd name="T8" fmla="*/ 25 w 243"/>
                  <a:gd name="T9" fmla="*/ 11 h 170"/>
                  <a:gd name="T10" fmla="*/ 67 w 243"/>
                  <a:gd name="T11" fmla="*/ 131 h 170"/>
                  <a:gd name="T12" fmla="*/ 109 w 243"/>
                  <a:gd name="T13" fmla="*/ 10 h 170"/>
                  <a:gd name="T14" fmla="*/ 121 w 243"/>
                  <a:gd name="T15" fmla="*/ 0 h 170"/>
                  <a:gd name="T16" fmla="*/ 122 w 243"/>
                  <a:gd name="T17" fmla="*/ 0 h 170"/>
                  <a:gd name="T18" fmla="*/ 135 w 243"/>
                  <a:gd name="T19" fmla="*/ 10 h 170"/>
                  <a:gd name="T20" fmla="*/ 177 w 243"/>
                  <a:gd name="T21" fmla="*/ 131 h 170"/>
                  <a:gd name="T22" fmla="*/ 219 w 243"/>
                  <a:gd name="T23" fmla="*/ 10 h 170"/>
                  <a:gd name="T24" fmla="*/ 231 w 243"/>
                  <a:gd name="T25" fmla="*/ 0 h 170"/>
                  <a:gd name="T26" fmla="*/ 243 w 243"/>
                  <a:gd name="T27" fmla="*/ 12 h 170"/>
                  <a:gd name="T28" fmla="*/ 241 w 243"/>
                  <a:gd name="T29" fmla="*/ 19 h 170"/>
                  <a:gd name="T30" fmla="*/ 191 w 243"/>
                  <a:gd name="T31" fmla="*/ 159 h 170"/>
                  <a:gd name="T32" fmla="*/ 177 w 243"/>
                  <a:gd name="T33" fmla="*/ 170 h 170"/>
                  <a:gd name="T34" fmla="*/ 176 w 243"/>
                  <a:gd name="T35" fmla="*/ 170 h 170"/>
                  <a:gd name="T36" fmla="*/ 163 w 243"/>
                  <a:gd name="T37" fmla="*/ 159 h 170"/>
                  <a:gd name="T38" fmla="*/ 122 w 243"/>
                  <a:gd name="T39" fmla="*/ 40 h 170"/>
                  <a:gd name="T40" fmla="*/ 80 w 243"/>
                  <a:gd name="T41" fmla="*/ 159 h 170"/>
                  <a:gd name="T42" fmla="*/ 66 w 243"/>
                  <a:gd name="T43" fmla="*/ 170 h 170"/>
                  <a:gd name="T44" fmla="*/ 66 w 243"/>
                  <a:gd name="T45" fmla="*/ 170 h 170"/>
                  <a:gd name="T46" fmla="*/ 52 w 243"/>
                  <a:gd name="T47" fmla="*/ 159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3" h="170">
                    <a:moveTo>
                      <a:pt x="52" y="159"/>
                    </a:moveTo>
                    <a:cubicBezTo>
                      <a:pt x="2" y="19"/>
                      <a:pt x="2" y="19"/>
                      <a:pt x="2" y="19"/>
                    </a:cubicBezTo>
                    <a:cubicBezTo>
                      <a:pt x="1" y="17"/>
                      <a:pt x="0" y="14"/>
                      <a:pt x="0" y="12"/>
                    </a:cubicBezTo>
                    <a:cubicBezTo>
                      <a:pt x="0" y="6"/>
                      <a:pt x="5" y="0"/>
                      <a:pt x="13" y="0"/>
                    </a:cubicBezTo>
                    <a:cubicBezTo>
                      <a:pt x="19" y="0"/>
                      <a:pt x="23" y="4"/>
                      <a:pt x="25" y="11"/>
                    </a:cubicBezTo>
                    <a:cubicBezTo>
                      <a:pt x="67" y="131"/>
                      <a:pt x="67" y="131"/>
                      <a:pt x="67" y="131"/>
                    </a:cubicBezTo>
                    <a:cubicBezTo>
                      <a:pt x="109" y="10"/>
                      <a:pt x="109" y="10"/>
                      <a:pt x="109" y="10"/>
                    </a:cubicBezTo>
                    <a:cubicBezTo>
                      <a:pt x="111" y="4"/>
                      <a:pt x="114" y="0"/>
                      <a:pt x="121" y="0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129" y="0"/>
                      <a:pt x="133" y="4"/>
                      <a:pt x="135" y="10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19" y="10"/>
                      <a:pt x="219" y="10"/>
                      <a:pt x="219" y="10"/>
                    </a:cubicBezTo>
                    <a:cubicBezTo>
                      <a:pt x="221" y="5"/>
                      <a:pt x="224" y="0"/>
                      <a:pt x="231" y="0"/>
                    </a:cubicBezTo>
                    <a:cubicBezTo>
                      <a:pt x="238" y="0"/>
                      <a:pt x="243" y="6"/>
                      <a:pt x="243" y="12"/>
                    </a:cubicBezTo>
                    <a:cubicBezTo>
                      <a:pt x="243" y="14"/>
                      <a:pt x="242" y="17"/>
                      <a:pt x="241" y="19"/>
                    </a:cubicBezTo>
                    <a:cubicBezTo>
                      <a:pt x="191" y="159"/>
                      <a:pt x="191" y="159"/>
                      <a:pt x="191" y="159"/>
                    </a:cubicBezTo>
                    <a:cubicBezTo>
                      <a:pt x="188" y="166"/>
                      <a:pt x="183" y="170"/>
                      <a:pt x="177" y="170"/>
                    </a:cubicBezTo>
                    <a:cubicBezTo>
                      <a:pt x="176" y="170"/>
                      <a:pt x="176" y="170"/>
                      <a:pt x="176" y="170"/>
                    </a:cubicBezTo>
                    <a:cubicBezTo>
                      <a:pt x="170" y="170"/>
                      <a:pt x="165" y="166"/>
                      <a:pt x="163" y="159"/>
                    </a:cubicBezTo>
                    <a:cubicBezTo>
                      <a:pt x="122" y="40"/>
                      <a:pt x="122" y="40"/>
                      <a:pt x="122" y="40"/>
                    </a:cubicBezTo>
                    <a:cubicBezTo>
                      <a:pt x="80" y="159"/>
                      <a:pt x="80" y="159"/>
                      <a:pt x="80" y="159"/>
                    </a:cubicBezTo>
                    <a:cubicBezTo>
                      <a:pt x="78" y="166"/>
                      <a:pt x="73" y="170"/>
                      <a:pt x="66" y="170"/>
                    </a:cubicBezTo>
                    <a:cubicBezTo>
                      <a:pt x="66" y="170"/>
                      <a:pt x="66" y="170"/>
                      <a:pt x="66" y="170"/>
                    </a:cubicBezTo>
                    <a:cubicBezTo>
                      <a:pt x="60" y="170"/>
                      <a:pt x="55" y="166"/>
                      <a:pt x="52" y="15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baseline="0"/>
              </a:p>
            </p:txBody>
          </p:sp>
          <p:sp>
            <p:nvSpPr>
              <p:cNvPr id="47" name="Freeform 7">
                <a:extLst>
                  <a:ext uri="{FF2B5EF4-FFF2-40B4-BE49-F238E27FC236}">
                    <a16:creationId xmlns:a16="http://schemas.microsoft.com/office/drawing/2014/main" id="{36DBE4A1-AEE9-4DD8-9D82-6D3388436203}"/>
                  </a:ext>
                </a:extLst>
              </p:cNvPr>
              <p:cNvSpPr>
                <a:spLocks/>
              </p:cNvSpPr>
              <p:nvPr userDrawn="1"/>
            </p:nvSpPr>
            <p:spPr bwMode="black">
              <a:xfrm>
                <a:off x="3163888" y="5649913"/>
                <a:ext cx="354013" cy="647700"/>
              </a:xfrm>
              <a:custGeom>
                <a:avLst/>
                <a:gdLst>
                  <a:gd name="T0" fmla="*/ 0 w 94"/>
                  <a:gd name="T1" fmla="*/ 13 h 170"/>
                  <a:gd name="T2" fmla="*/ 12 w 94"/>
                  <a:gd name="T3" fmla="*/ 0 h 170"/>
                  <a:gd name="T4" fmla="*/ 24 w 94"/>
                  <a:gd name="T5" fmla="*/ 13 h 170"/>
                  <a:gd name="T6" fmla="*/ 24 w 94"/>
                  <a:gd name="T7" fmla="*/ 41 h 170"/>
                  <a:gd name="T8" fmla="*/ 82 w 94"/>
                  <a:gd name="T9" fmla="*/ 0 h 170"/>
                  <a:gd name="T10" fmla="*/ 94 w 94"/>
                  <a:gd name="T11" fmla="*/ 13 h 170"/>
                  <a:gd name="T12" fmla="*/ 83 w 94"/>
                  <a:gd name="T13" fmla="*/ 25 h 170"/>
                  <a:gd name="T14" fmla="*/ 24 w 94"/>
                  <a:gd name="T15" fmla="*/ 101 h 170"/>
                  <a:gd name="T16" fmla="*/ 24 w 94"/>
                  <a:gd name="T17" fmla="*/ 157 h 170"/>
                  <a:gd name="T18" fmla="*/ 12 w 94"/>
                  <a:gd name="T19" fmla="*/ 170 h 170"/>
                  <a:gd name="T20" fmla="*/ 0 w 94"/>
                  <a:gd name="T21" fmla="*/ 157 h 170"/>
                  <a:gd name="T22" fmla="*/ 0 w 94"/>
                  <a:gd name="T23" fmla="*/ 13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170">
                    <a:moveTo>
                      <a:pt x="0" y="13"/>
                    </a:moveTo>
                    <a:cubicBezTo>
                      <a:pt x="0" y="6"/>
                      <a:pt x="5" y="0"/>
                      <a:pt x="12" y="0"/>
                    </a:cubicBezTo>
                    <a:cubicBezTo>
                      <a:pt x="19" y="0"/>
                      <a:pt x="24" y="5"/>
                      <a:pt x="24" y="13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37" y="13"/>
                      <a:pt x="64" y="0"/>
                      <a:pt x="82" y="0"/>
                    </a:cubicBezTo>
                    <a:cubicBezTo>
                      <a:pt x="89" y="0"/>
                      <a:pt x="94" y="6"/>
                      <a:pt x="94" y="13"/>
                    </a:cubicBezTo>
                    <a:cubicBezTo>
                      <a:pt x="94" y="20"/>
                      <a:pt x="89" y="24"/>
                      <a:pt x="83" y="25"/>
                    </a:cubicBezTo>
                    <a:cubicBezTo>
                      <a:pt x="51" y="29"/>
                      <a:pt x="24" y="53"/>
                      <a:pt x="24" y="101"/>
                    </a:cubicBezTo>
                    <a:cubicBezTo>
                      <a:pt x="24" y="157"/>
                      <a:pt x="24" y="157"/>
                      <a:pt x="24" y="157"/>
                    </a:cubicBezTo>
                    <a:cubicBezTo>
                      <a:pt x="24" y="164"/>
                      <a:pt x="19" y="170"/>
                      <a:pt x="12" y="170"/>
                    </a:cubicBezTo>
                    <a:cubicBezTo>
                      <a:pt x="5" y="170"/>
                      <a:pt x="0" y="164"/>
                      <a:pt x="0" y="157"/>
                    </a:cubicBez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baseline="0"/>
              </a:p>
            </p:txBody>
          </p:sp>
          <p:sp>
            <p:nvSpPr>
              <p:cNvPr id="49" name="Freeform 8">
                <a:extLst>
                  <a:ext uri="{FF2B5EF4-FFF2-40B4-BE49-F238E27FC236}">
                    <a16:creationId xmlns:a16="http://schemas.microsoft.com/office/drawing/2014/main" id="{45F8A7FF-B92B-4379-B940-E66269360D49}"/>
                  </a:ext>
                </a:extLst>
              </p:cNvPr>
              <p:cNvSpPr>
                <a:spLocks noEditPoints="1"/>
              </p:cNvSpPr>
              <p:nvPr userDrawn="1"/>
            </p:nvSpPr>
            <p:spPr bwMode="black">
              <a:xfrm>
                <a:off x="3509963" y="5649913"/>
                <a:ext cx="579438" cy="655638"/>
              </a:xfrm>
              <a:custGeom>
                <a:avLst/>
                <a:gdLst>
                  <a:gd name="T0" fmla="*/ 129 w 154"/>
                  <a:gd name="T1" fmla="*/ 76 h 172"/>
                  <a:gd name="T2" fmla="*/ 77 w 154"/>
                  <a:gd name="T3" fmla="*/ 21 h 172"/>
                  <a:gd name="T4" fmla="*/ 25 w 154"/>
                  <a:gd name="T5" fmla="*/ 76 h 172"/>
                  <a:gd name="T6" fmla="*/ 129 w 154"/>
                  <a:gd name="T7" fmla="*/ 76 h 172"/>
                  <a:gd name="T8" fmla="*/ 81 w 154"/>
                  <a:gd name="T9" fmla="*/ 172 h 172"/>
                  <a:gd name="T10" fmla="*/ 0 w 154"/>
                  <a:gd name="T11" fmla="*/ 86 h 172"/>
                  <a:gd name="T12" fmla="*/ 0 w 154"/>
                  <a:gd name="T13" fmla="*/ 85 h 172"/>
                  <a:gd name="T14" fmla="*/ 78 w 154"/>
                  <a:gd name="T15" fmla="*/ 0 h 172"/>
                  <a:gd name="T16" fmla="*/ 154 w 154"/>
                  <a:gd name="T17" fmla="*/ 83 h 172"/>
                  <a:gd name="T18" fmla="*/ 142 w 154"/>
                  <a:gd name="T19" fmla="*/ 95 h 172"/>
                  <a:gd name="T20" fmla="*/ 25 w 154"/>
                  <a:gd name="T21" fmla="*/ 95 h 172"/>
                  <a:gd name="T22" fmla="*/ 82 w 154"/>
                  <a:gd name="T23" fmla="*/ 150 h 172"/>
                  <a:gd name="T24" fmla="*/ 129 w 154"/>
                  <a:gd name="T25" fmla="*/ 131 h 172"/>
                  <a:gd name="T26" fmla="*/ 136 w 154"/>
                  <a:gd name="T27" fmla="*/ 128 h 172"/>
                  <a:gd name="T28" fmla="*/ 146 w 154"/>
                  <a:gd name="T29" fmla="*/ 139 h 172"/>
                  <a:gd name="T30" fmla="*/ 142 w 154"/>
                  <a:gd name="T31" fmla="*/ 147 h 172"/>
                  <a:gd name="T32" fmla="*/ 81 w 154"/>
                  <a:gd name="T33" fmla="*/ 17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4" h="172">
                    <a:moveTo>
                      <a:pt x="129" y="76"/>
                    </a:moveTo>
                    <a:cubicBezTo>
                      <a:pt x="127" y="47"/>
                      <a:pt x="110" y="21"/>
                      <a:pt x="77" y="21"/>
                    </a:cubicBezTo>
                    <a:cubicBezTo>
                      <a:pt x="49" y="21"/>
                      <a:pt x="28" y="44"/>
                      <a:pt x="25" y="76"/>
                    </a:cubicBezTo>
                    <a:lnTo>
                      <a:pt x="129" y="76"/>
                    </a:lnTo>
                    <a:close/>
                    <a:moveTo>
                      <a:pt x="81" y="172"/>
                    </a:moveTo>
                    <a:cubicBezTo>
                      <a:pt x="36" y="172"/>
                      <a:pt x="0" y="137"/>
                      <a:pt x="0" y="86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38"/>
                      <a:pt x="33" y="0"/>
                      <a:pt x="78" y="0"/>
                    </a:cubicBezTo>
                    <a:cubicBezTo>
                      <a:pt x="126" y="0"/>
                      <a:pt x="154" y="40"/>
                      <a:pt x="154" y="83"/>
                    </a:cubicBezTo>
                    <a:cubicBezTo>
                      <a:pt x="154" y="90"/>
                      <a:pt x="148" y="95"/>
                      <a:pt x="142" y="95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28" y="130"/>
                      <a:pt x="53" y="150"/>
                      <a:pt x="82" y="150"/>
                    </a:cubicBezTo>
                    <a:cubicBezTo>
                      <a:pt x="102" y="150"/>
                      <a:pt x="117" y="142"/>
                      <a:pt x="129" y="131"/>
                    </a:cubicBezTo>
                    <a:cubicBezTo>
                      <a:pt x="131" y="130"/>
                      <a:pt x="133" y="128"/>
                      <a:pt x="136" y="128"/>
                    </a:cubicBezTo>
                    <a:cubicBezTo>
                      <a:pt x="142" y="128"/>
                      <a:pt x="146" y="133"/>
                      <a:pt x="146" y="139"/>
                    </a:cubicBezTo>
                    <a:cubicBezTo>
                      <a:pt x="146" y="142"/>
                      <a:pt x="145" y="145"/>
                      <a:pt x="142" y="147"/>
                    </a:cubicBezTo>
                    <a:cubicBezTo>
                      <a:pt x="127" y="162"/>
                      <a:pt x="109" y="172"/>
                      <a:pt x="81" y="17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baseline="0"/>
              </a:p>
            </p:txBody>
          </p:sp>
          <p:sp>
            <p:nvSpPr>
              <p:cNvPr id="50" name="Freeform 9">
                <a:extLst>
                  <a:ext uri="{FF2B5EF4-FFF2-40B4-BE49-F238E27FC236}">
                    <a16:creationId xmlns:a16="http://schemas.microsoft.com/office/drawing/2014/main" id="{14DF3C94-DD5C-40DE-90BB-D2D0FDEFDF39}"/>
                  </a:ext>
                </a:extLst>
              </p:cNvPr>
              <p:cNvSpPr>
                <a:spLocks noEditPoints="1"/>
              </p:cNvSpPr>
              <p:nvPr userDrawn="1"/>
            </p:nvSpPr>
            <p:spPr bwMode="black">
              <a:xfrm>
                <a:off x="2503488" y="5649913"/>
                <a:ext cx="547688" cy="655638"/>
              </a:xfrm>
              <a:custGeom>
                <a:avLst/>
                <a:gdLst>
                  <a:gd name="T0" fmla="*/ 122 w 146"/>
                  <a:gd name="T1" fmla="*/ 107 h 172"/>
                  <a:gd name="T2" fmla="*/ 122 w 146"/>
                  <a:gd name="T3" fmla="*/ 91 h 172"/>
                  <a:gd name="T4" fmla="*/ 74 w 146"/>
                  <a:gd name="T5" fmla="*/ 84 h 172"/>
                  <a:gd name="T6" fmla="*/ 25 w 146"/>
                  <a:gd name="T7" fmla="*/ 118 h 172"/>
                  <a:gd name="T8" fmla="*/ 25 w 146"/>
                  <a:gd name="T9" fmla="*/ 119 h 172"/>
                  <a:gd name="T10" fmla="*/ 67 w 146"/>
                  <a:gd name="T11" fmla="*/ 152 h 172"/>
                  <a:gd name="T12" fmla="*/ 122 w 146"/>
                  <a:gd name="T13" fmla="*/ 107 h 172"/>
                  <a:gd name="T14" fmla="*/ 0 w 146"/>
                  <a:gd name="T15" fmla="*/ 120 h 172"/>
                  <a:gd name="T16" fmla="*/ 0 w 146"/>
                  <a:gd name="T17" fmla="*/ 119 h 172"/>
                  <a:gd name="T18" fmla="*/ 71 w 146"/>
                  <a:gd name="T19" fmla="*/ 66 h 172"/>
                  <a:gd name="T20" fmla="*/ 122 w 146"/>
                  <a:gd name="T21" fmla="*/ 73 h 172"/>
                  <a:gd name="T22" fmla="*/ 122 w 146"/>
                  <a:gd name="T23" fmla="*/ 67 h 172"/>
                  <a:gd name="T24" fmla="*/ 73 w 146"/>
                  <a:gd name="T25" fmla="*/ 22 h 172"/>
                  <a:gd name="T26" fmla="*/ 34 w 146"/>
                  <a:gd name="T27" fmla="*/ 30 h 172"/>
                  <a:gd name="T28" fmla="*/ 30 w 146"/>
                  <a:gd name="T29" fmla="*/ 31 h 172"/>
                  <a:gd name="T30" fmla="*/ 19 w 146"/>
                  <a:gd name="T31" fmla="*/ 20 h 172"/>
                  <a:gd name="T32" fmla="*/ 26 w 146"/>
                  <a:gd name="T33" fmla="*/ 10 h 172"/>
                  <a:gd name="T34" fmla="*/ 75 w 146"/>
                  <a:gd name="T35" fmla="*/ 0 h 172"/>
                  <a:gd name="T36" fmla="*/ 129 w 146"/>
                  <a:gd name="T37" fmla="*/ 19 h 172"/>
                  <a:gd name="T38" fmla="*/ 146 w 146"/>
                  <a:gd name="T39" fmla="*/ 67 h 172"/>
                  <a:gd name="T40" fmla="*/ 146 w 146"/>
                  <a:gd name="T41" fmla="*/ 158 h 172"/>
                  <a:gd name="T42" fmla="*/ 134 w 146"/>
                  <a:gd name="T43" fmla="*/ 170 h 172"/>
                  <a:gd name="T44" fmla="*/ 122 w 146"/>
                  <a:gd name="T45" fmla="*/ 159 h 172"/>
                  <a:gd name="T46" fmla="*/ 122 w 146"/>
                  <a:gd name="T47" fmla="*/ 143 h 172"/>
                  <a:gd name="T48" fmla="*/ 62 w 146"/>
                  <a:gd name="T49" fmla="*/ 172 h 172"/>
                  <a:gd name="T50" fmla="*/ 0 w 146"/>
                  <a:gd name="T51" fmla="*/ 12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6" h="172">
                    <a:moveTo>
                      <a:pt x="122" y="107"/>
                    </a:moveTo>
                    <a:cubicBezTo>
                      <a:pt x="122" y="91"/>
                      <a:pt x="122" y="91"/>
                      <a:pt x="122" y="91"/>
                    </a:cubicBezTo>
                    <a:cubicBezTo>
                      <a:pt x="110" y="88"/>
                      <a:pt x="94" y="84"/>
                      <a:pt x="74" y="84"/>
                    </a:cubicBezTo>
                    <a:cubicBezTo>
                      <a:pt x="43" y="84"/>
                      <a:pt x="25" y="98"/>
                      <a:pt x="25" y="118"/>
                    </a:cubicBezTo>
                    <a:cubicBezTo>
                      <a:pt x="25" y="119"/>
                      <a:pt x="25" y="119"/>
                      <a:pt x="25" y="119"/>
                    </a:cubicBezTo>
                    <a:cubicBezTo>
                      <a:pt x="25" y="140"/>
                      <a:pt x="45" y="152"/>
                      <a:pt x="67" y="152"/>
                    </a:cubicBezTo>
                    <a:cubicBezTo>
                      <a:pt x="97" y="152"/>
                      <a:pt x="122" y="133"/>
                      <a:pt x="122" y="107"/>
                    </a:cubicBezTo>
                    <a:moveTo>
                      <a:pt x="0" y="120"/>
                    </a:moveTo>
                    <a:cubicBezTo>
                      <a:pt x="0" y="119"/>
                      <a:pt x="0" y="119"/>
                      <a:pt x="0" y="119"/>
                    </a:cubicBezTo>
                    <a:cubicBezTo>
                      <a:pt x="0" y="85"/>
                      <a:pt x="29" y="66"/>
                      <a:pt x="71" y="66"/>
                    </a:cubicBezTo>
                    <a:cubicBezTo>
                      <a:pt x="92" y="66"/>
                      <a:pt x="107" y="69"/>
                      <a:pt x="122" y="73"/>
                    </a:cubicBezTo>
                    <a:cubicBezTo>
                      <a:pt x="122" y="67"/>
                      <a:pt x="122" y="67"/>
                      <a:pt x="122" y="67"/>
                    </a:cubicBezTo>
                    <a:cubicBezTo>
                      <a:pt x="122" y="37"/>
                      <a:pt x="104" y="22"/>
                      <a:pt x="73" y="22"/>
                    </a:cubicBezTo>
                    <a:cubicBezTo>
                      <a:pt x="56" y="22"/>
                      <a:pt x="46" y="24"/>
                      <a:pt x="34" y="30"/>
                    </a:cubicBezTo>
                    <a:cubicBezTo>
                      <a:pt x="33" y="30"/>
                      <a:pt x="31" y="31"/>
                      <a:pt x="30" y="31"/>
                    </a:cubicBezTo>
                    <a:cubicBezTo>
                      <a:pt x="24" y="31"/>
                      <a:pt x="19" y="26"/>
                      <a:pt x="19" y="20"/>
                    </a:cubicBezTo>
                    <a:cubicBezTo>
                      <a:pt x="19" y="15"/>
                      <a:pt x="21" y="12"/>
                      <a:pt x="26" y="10"/>
                    </a:cubicBezTo>
                    <a:cubicBezTo>
                      <a:pt x="42" y="3"/>
                      <a:pt x="54" y="0"/>
                      <a:pt x="75" y="0"/>
                    </a:cubicBezTo>
                    <a:cubicBezTo>
                      <a:pt x="99" y="0"/>
                      <a:pt x="117" y="6"/>
                      <a:pt x="129" y="19"/>
                    </a:cubicBezTo>
                    <a:cubicBezTo>
                      <a:pt x="140" y="30"/>
                      <a:pt x="146" y="46"/>
                      <a:pt x="146" y="67"/>
                    </a:cubicBezTo>
                    <a:cubicBezTo>
                      <a:pt x="146" y="158"/>
                      <a:pt x="146" y="158"/>
                      <a:pt x="146" y="158"/>
                    </a:cubicBezTo>
                    <a:cubicBezTo>
                      <a:pt x="146" y="165"/>
                      <a:pt x="141" y="170"/>
                      <a:pt x="134" y="170"/>
                    </a:cubicBezTo>
                    <a:cubicBezTo>
                      <a:pt x="127" y="170"/>
                      <a:pt x="122" y="165"/>
                      <a:pt x="122" y="159"/>
                    </a:cubicBezTo>
                    <a:cubicBezTo>
                      <a:pt x="122" y="143"/>
                      <a:pt x="122" y="143"/>
                      <a:pt x="122" y="143"/>
                    </a:cubicBezTo>
                    <a:cubicBezTo>
                      <a:pt x="111" y="158"/>
                      <a:pt x="91" y="172"/>
                      <a:pt x="62" y="172"/>
                    </a:cubicBezTo>
                    <a:cubicBezTo>
                      <a:pt x="32" y="172"/>
                      <a:pt x="0" y="154"/>
                      <a:pt x="0" y="12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baseline="0"/>
              </a:p>
            </p:txBody>
          </p:sp>
          <p:sp>
            <p:nvSpPr>
              <p:cNvPr id="51" name="Freeform 10">
                <a:extLst>
                  <a:ext uri="{FF2B5EF4-FFF2-40B4-BE49-F238E27FC236}">
                    <a16:creationId xmlns:a16="http://schemas.microsoft.com/office/drawing/2014/main" id="{9A811731-8DFA-4084-8D46-D485BC577573}"/>
                  </a:ext>
                </a:extLst>
              </p:cNvPr>
              <p:cNvSpPr>
                <a:spLocks/>
              </p:cNvSpPr>
              <p:nvPr userDrawn="1"/>
            </p:nvSpPr>
            <p:spPr bwMode="black">
              <a:xfrm>
                <a:off x="-84138" y="5622925"/>
                <a:ext cx="1635125" cy="682625"/>
              </a:xfrm>
              <a:custGeom>
                <a:avLst/>
                <a:gdLst>
                  <a:gd name="T0" fmla="*/ 49 w 435"/>
                  <a:gd name="T1" fmla="*/ 18 h 179"/>
                  <a:gd name="T2" fmla="*/ 17 w 435"/>
                  <a:gd name="T3" fmla="*/ 6 h 179"/>
                  <a:gd name="T4" fmla="*/ 6 w 435"/>
                  <a:gd name="T5" fmla="*/ 37 h 179"/>
                  <a:gd name="T6" fmla="*/ 58 w 435"/>
                  <a:gd name="T7" fmla="*/ 152 h 179"/>
                  <a:gd name="T8" fmla="*/ 92 w 435"/>
                  <a:gd name="T9" fmla="*/ 179 h 179"/>
                  <a:gd name="T10" fmla="*/ 125 w 435"/>
                  <a:gd name="T11" fmla="*/ 152 h 179"/>
                  <a:gd name="T12" fmla="*/ 171 w 435"/>
                  <a:gd name="T13" fmla="*/ 51 h 179"/>
                  <a:gd name="T14" fmla="*/ 178 w 435"/>
                  <a:gd name="T15" fmla="*/ 46 h 179"/>
                  <a:gd name="T16" fmla="*/ 185 w 435"/>
                  <a:gd name="T17" fmla="*/ 54 h 179"/>
                  <a:gd name="T18" fmla="*/ 185 w 435"/>
                  <a:gd name="T19" fmla="*/ 151 h 179"/>
                  <a:gd name="T20" fmla="*/ 209 w 435"/>
                  <a:gd name="T21" fmla="*/ 179 h 179"/>
                  <a:gd name="T22" fmla="*/ 234 w 435"/>
                  <a:gd name="T23" fmla="*/ 151 h 179"/>
                  <a:gd name="T24" fmla="*/ 234 w 435"/>
                  <a:gd name="T25" fmla="*/ 72 h 179"/>
                  <a:gd name="T26" fmla="*/ 260 w 435"/>
                  <a:gd name="T27" fmla="*/ 46 h 179"/>
                  <a:gd name="T28" fmla="*/ 285 w 435"/>
                  <a:gd name="T29" fmla="*/ 72 h 179"/>
                  <a:gd name="T30" fmla="*/ 285 w 435"/>
                  <a:gd name="T31" fmla="*/ 151 h 179"/>
                  <a:gd name="T32" fmla="*/ 310 w 435"/>
                  <a:gd name="T33" fmla="*/ 179 h 179"/>
                  <a:gd name="T34" fmla="*/ 334 w 435"/>
                  <a:gd name="T35" fmla="*/ 151 h 179"/>
                  <a:gd name="T36" fmla="*/ 334 w 435"/>
                  <a:gd name="T37" fmla="*/ 72 h 179"/>
                  <a:gd name="T38" fmla="*/ 360 w 435"/>
                  <a:gd name="T39" fmla="*/ 46 h 179"/>
                  <a:gd name="T40" fmla="*/ 385 w 435"/>
                  <a:gd name="T41" fmla="*/ 72 h 179"/>
                  <a:gd name="T42" fmla="*/ 385 w 435"/>
                  <a:gd name="T43" fmla="*/ 151 h 179"/>
                  <a:gd name="T44" fmla="*/ 410 w 435"/>
                  <a:gd name="T45" fmla="*/ 179 h 179"/>
                  <a:gd name="T46" fmla="*/ 435 w 435"/>
                  <a:gd name="T47" fmla="*/ 151 h 179"/>
                  <a:gd name="T48" fmla="*/ 435 w 435"/>
                  <a:gd name="T49" fmla="*/ 61 h 179"/>
                  <a:gd name="T50" fmla="*/ 375 w 435"/>
                  <a:gd name="T51" fmla="*/ 4 h 179"/>
                  <a:gd name="T52" fmla="*/ 323 w 435"/>
                  <a:gd name="T53" fmla="*/ 26 h 179"/>
                  <a:gd name="T54" fmla="*/ 272 w 435"/>
                  <a:gd name="T55" fmla="*/ 4 h 179"/>
                  <a:gd name="T56" fmla="*/ 223 w 435"/>
                  <a:gd name="T57" fmla="*/ 26 h 179"/>
                  <a:gd name="T58" fmla="*/ 178 w 435"/>
                  <a:gd name="T59" fmla="*/ 4 h 179"/>
                  <a:gd name="T60" fmla="*/ 125 w 435"/>
                  <a:gd name="T61" fmla="*/ 40 h 179"/>
                  <a:gd name="T62" fmla="*/ 92 w 435"/>
                  <a:gd name="T63" fmla="*/ 119 h 179"/>
                  <a:gd name="T64" fmla="*/ 49 w 435"/>
                  <a:gd name="T65" fmla="*/ 18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35" h="179">
                    <a:moveTo>
                      <a:pt x="49" y="18"/>
                    </a:moveTo>
                    <a:cubicBezTo>
                      <a:pt x="43" y="6"/>
                      <a:pt x="30" y="0"/>
                      <a:pt x="17" y="6"/>
                    </a:cubicBezTo>
                    <a:cubicBezTo>
                      <a:pt x="5" y="12"/>
                      <a:pt x="0" y="25"/>
                      <a:pt x="6" y="37"/>
                    </a:cubicBezTo>
                    <a:cubicBezTo>
                      <a:pt x="58" y="152"/>
                      <a:pt x="58" y="152"/>
                      <a:pt x="58" y="152"/>
                    </a:cubicBezTo>
                    <a:cubicBezTo>
                      <a:pt x="67" y="169"/>
                      <a:pt x="75" y="179"/>
                      <a:pt x="92" y="179"/>
                    </a:cubicBezTo>
                    <a:cubicBezTo>
                      <a:pt x="109" y="179"/>
                      <a:pt x="117" y="169"/>
                      <a:pt x="125" y="152"/>
                    </a:cubicBezTo>
                    <a:cubicBezTo>
                      <a:pt x="125" y="152"/>
                      <a:pt x="171" y="52"/>
                      <a:pt x="171" y="51"/>
                    </a:cubicBezTo>
                    <a:cubicBezTo>
                      <a:pt x="172" y="50"/>
                      <a:pt x="173" y="46"/>
                      <a:pt x="178" y="46"/>
                    </a:cubicBezTo>
                    <a:cubicBezTo>
                      <a:pt x="182" y="47"/>
                      <a:pt x="185" y="50"/>
                      <a:pt x="185" y="54"/>
                    </a:cubicBezTo>
                    <a:cubicBezTo>
                      <a:pt x="185" y="151"/>
                      <a:pt x="185" y="151"/>
                      <a:pt x="185" y="151"/>
                    </a:cubicBezTo>
                    <a:cubicBezTo>
                      <a:pt x="185" y="166"/>
                      <a:pt x="193" y="179"/>
                      <a:pt x="209" y="179"/>
                    </a:cubicBezTo>
                    <a:cubicBezTo>
                      <a:pt x="225" y="179"/>
                      <a:pt x="234" y="166"/>
                      <a:pt x="234" y="151"/>
                    </a:cubicBezTo>
                    <a:cubicBezTo>
                      <a:pt x="234" y="72"/>
                      <a:pt x="234" y="72"/>
                      <a:pt x="234" y="72"/>
                    </a:cubicBezTo>
                    <a:cubicBezTo>
                      <a:pt x="234" y="56"/>
                      <a:pt x="245" y="46"/>
                      <a:pt x="260" y="46"/>
                    </a:cubicBezTo>
                    <a:cubicBezTo>
                      <a:pt x="275" y="46"/>
                      <a:pt x="285" y="57"/>
                      <a:pt x="285" y="72"/>
                    </a:cubicBezTo>
                    <a:cubicBezTo>
                      <a:pt x="285" y="151"/>
                      <a:pt x="285" y="151"/>
                      <a:pt x="285" y="151"/>
                    </a:cubicBezTo>
                    <a:cubicBezTo>
                      <a:pt x="285" y="166"/>
                      <a:pt x="294" y="179"/>
                      <a:pt x="310" y="179"/>
                    </a:cubicBezTo>
                    <a:cubicBezTo>
                      <a:pt x="326" y="179"/>
                      <a:pt x="334" y="166"/>
                      <a:pt x="334" y="151"/>
                    </a:cubicBezTo>
                    <a:cubicBezTo>
                      <a:pt x="334" y="72"/>
                      <a:pt x="334" y="72"/>
                      <a:pt x="334" y="72"/>
                    </a:cubicBezTo>
                    <a:cubicBezTo>
                      <a:pt x="334" y="56"/>
                      <a:pt x="345" y="46"/>
                      <a:pt x="360" y="46"/>
                    </a:cubicBezTo>
                    <a:cubicBezTo>
                      <a:pt x="375" y="46"/>
                      <a:pt x="385" y="57"/>
                      <a:pt x="385" y="72"/>
                    </a:cubicBezTo>
                    <a:cubicBezTo>
                      <a:pt x="385" y="151"/>
                      <a:pt x="385" y="151"/>
                      <a:pt x="385" y="151"/>
                    </a:cubicBezTo>
                    <a:cubicBezTo>
                      <a:pt x="385" y="166"/>
                      <a:pt x="394" y="179"/>
                      <a:pt x="410" y="179"/>
                    </a:cubicBezTo>
                    <a:cubicBezTo>
                      <a:pt x="426" y="179"/>
                      <a:pt x="435" y="166"/>
                      <a:pt x="435" y="151"/>
                    </a:cubicBezTo>
                    <a:cubicBezTo>
                      <a:pt x="435" y="61"/>
                      <a:pt x="435" y="61"/>
                      <a:pt x="435" y="61"/>
                    </a:cubicBezTo>
                    <a:cubicBezTo>
                      <a:pt x="435" y="27"/>
                      <a:pt x="408" y="4"/>
                      <a:pt x="375" y="4"/>
                    </a:cubicBezTo>
                    <a:cubicBezTo>
                      <a:pt x="343" y="4"/>
                      <a:pt x="323" y="26"/>
                      <a:pt x="323" y="26"/>
                    </a:cubicBezTo>
                    <a:cubicBezTo>
                      <a:pt x="312" y="12"/>
                      <a:pt x="297" y="4"/>
                      <a:pt x="272" y="4"/>
                    </a:cubicBezTo>
                    <a:cubicBezTo>
                      <a:pt x="246" y="4"/>
                      <a:pt x="223" y="26"/>
                      <a:pt x="223" y="26"/>
                    </a:cubicBezTo>
                    <a:cubicBezTo>
                      <a:pt x="212" y="12"/>
                      <a:pt x="194" y="4"/>
                      <a:pt x="178" y="4"/>
                    </a:cubicBezTo>
                    <a:cubicBezTo>
                      <a:pt x="155" y="4"/>
                      <a:pt x="136" y="14"/>
                      <a:pt x="125" y="40"/>
                    </a:cubicBezTo>
                    <a:cubicBezTo>
                      <a:pt x="92" y="119"/>
                      <a:pt x="92" y="119"/>
                      <a:pt x="92" y="119"/>
                    </a:cubicBezTo>
                    <a:lnTo>
                      <a:pt x="4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baseline="0"/>
              </a:p>
            </p:txBody>
          </p:sp>
          <p:sp>
            <p:nvSpPr>
              <p:cNvPr id="52" name="Freeform 11">
                <a:extLst>
                  <a:ext uri="{FF2B5EF4-FFF2-40B4-BE49-F238E27FC236}">
                    <a16:creationId xmlns:a16="http://schemas.microsoft.com/office/drawing/2014/main" id="{C5BB9307-C934-457E-A243-73A431AE4881}"/>
                  </a:ext>
                </a:extLst>
              </p:cNvPr>
              <p:cNvSpPr>
                <a:spLocks noEditPoints="1"/>
              </p:cNvSpPr>
              <p:nvPr userDrawn="1"/>
            </p:nvSpPr>
            <p:spPr bwMode="black">
              <a:xfrm>
                <a:off x="4097338" y="5649913"/>
                <a:ext cx="149225" cy="157163"/>
              </a:xfrm>
              <a:custGeom>
                <a:avLst/>
                <a:gdLst>
                  <a:gd name="T0" fmla="*/ 37 w 40"/>
                  <a:gd name="T1" fmla="*/ 20 h 41"/>
                  <a:gd name="T2" fmla="*/ 37 w 40"/>
                  <a:gd name="T3" fmla="*/ 20 h 41"/>
                  <a:gd name="T4" fmla="*/ 20 w 40"/>
                  <a:gd name="T5" fmla="*/ 4 h 41"/>
                  <a:gd name="T6" fmla="*/ 3 w 40"/>
                  <a:gd name="T7" fmla="*/ 20 h 41"/>
                  <a:gd name="T8" fmla="*/ 3 w 40"/>
                  <a:gd name="T9" fmla="*/ 21 h 41"/>
                  <a:gd name="T10" fmla="*/ 20 w 40"/>
                  <a:gd name="T11" fmla="*/ 37 h 41"/>
                  <a:gd name="T12" fmla="*/ 37 w 40"/>
                  <a:gd name="T13" fmla="*/ 20 h 41"/>
                  <a:gd name="T14" fmla="*/ 0 w 40"/>
                  <a:gd name="T15" fmla="*/ 21 h 41"/>
                  <a:gd name="T16" fmla="*/ 0 w 40"/>
                  <a:gd name="T17" fmla="*/ 20 h 41"/>
                  <a:gd name="T18" fmla="*/ 20 w 40"/>
                  <a:gd name="T19" fmla="*/ 0 h 41"/>
                  <a:gd name="T20" fmla="*/ 40 w 40"/>
                  <a:gd name="T21" fmla="*/ 20 h 41"/>
                  <a:gd name="T22" fmla="*/ 40 w 40"/>
                  <a:gd name="T23" fmla="*/ 20 h 41"/>
                  <a:gd name="T24" fmla="*/ 20 w 40"/>
                  <a:gd name="T25" fmla="*/ 41 h 41"/>
                  <a:gd name="T26" fmla="*/ 0 w 40"/>
                  <a:gd name="T27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" h="41">
                    <a:moveTo>
                      <a:pt x="37" y="20"/>
                    </a:move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11"/>
                      <a:pt x="29" y="4"/>
                      <a:pt x="20" y="4"/>
                    </a:cubicBezTo>
                    <a:cubicBezTo>
                      <a:pt x="11" y="4"/>
                      <a:pt x="3" y="11"/>
                      <a:pt x="3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30"/>
                      <a:pt x="11" y="37"/>
                      <a:pt x="20" y="37"/>
                    </a:cubicBezTo>
                    <a:cubicBezTo>
                      <a:pt x="29" y="37"/>
                      <a:pt x="37" y="30"/>
                      <a:pt x="37" y="20"/>
                    </a:cubicBezTo>
                    <a:moveTo>
                      <a:pt x="0" y="21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0" y="9"/>
                      <a:pt x="40" y="2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32"/>
                      <a:pt x="31" y="41"/>
                      <a:pt x="20" y="41"/>
                    </a:cubicBezTo>
                    <a:cubicBezTo>
                      <a:pt x="8" y="41"/>
                      <a:pt x="0" y="32"/>
                      <a:pt x="0" y="2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baseline="0"/>
              </a:p>
            </p:txBody>
          </p:sp>
          <p:sp>
            <p:nvSpPr>
              <p:cNvPr id="53" name="Freeform 12">
                <a:extLst>
                  <a:ext uri="{FF2B5EF4-FFF2-40B4-BE49-F238E27FC236}">
                    <a16:creationId xmlns:a16="http://schemas.microsoft.com/office/drawing/2014/main" id="{7DCB26A4-F6B4-4795-A061-00AAE222F65A}"/>
                  </a:ext>
                </a:extLst>
              </p:cNvPr>
              <p:cNvSpPr>
                <a:spLocks noEditPoints="1"/>
              </p:cNvSpPr>
              <p:nvPr userDrawn="1"/>
            </p:nvSpPr>
            <p:spPr bwMode="black">
              <a:xfrm>
                <a:off x="4141788" y="5688013"/>
                <a:ext cx="63500" cy="76200"/>
              </a:xfrm>
              <a:custGeom>
                <a:avLst/>
                <a:gdLst>
                  <a:gd name="T0" fmla="*/ 9 w 17"/>
                  <a:gd name="T1" fmla="*/ 10 h 20"/>
                  <a:gd name="T2" fmla="*/ 12 w 17"/>
                  <a:gd name="T3" fmla="*/ 7 h 20"/>
                  <a:gd name="T4" fmla="*/ 12 w 17"/>
                  <a:gd name="T5" fmla="*/ 7 h 20"/>
                  <a:gd name="T6" fmla="*/ 9 w 17"/>
                  <a:gd name="T7" fmla="*/ 4 h 20"/>
                  <a:gd name="T8" fmla="*/ 5 w 17"/>
                  <a:gd name="T9" fmla="*/ 4 h 20"/>
                  <a:gd name="T10" fmla="*/ 5 w 17"/>
                  <a:gd name="T11" fmla="*/ 10 h 20"/>
                  <a:gd name="T12" fmla="*/ 9 w 17"/>
                  <a:gd name="T13" fmla="*/ 10 h 20"/>
                  <a:gd name="T14" fmla="*/ 0 w 17"/>
                  <a:gd name="T15" fmla="*/ 2 h 20"/>
                  <a:gd name="T16" fmla="*/ 2 w 17"/>
                  <a:gd name="T17" fmla="*/ 0 h 20"/>
                  <a:gd name="T18" fmla="*/ 9 w 17"/>
                  <a:gd name="T19" fmla="*/ 0 h 20"/>
                  <a:gd name="T20" fmla="*/ 15 w 17"/>
                  <a:gd name="T21" fmla="*/ 2 h 20"/>
                  <a:gd name="T22" fmla="*/ 17 w 17"/>
                  <a:gd name="T23" fmla="*/ 7 h 20"/>
                  <a:gd name="T24" fmla="*/ 17 w 17"/>
                  <a:gd name="T25" fmla="*/ 7 h 20"/>
                  <a:gd name="T26" fmla="*/ 13 w 17"/>
                  <a:gd name="T27" fmla="*/ 13 h 20"/>
                  <a:gd name="T28" fmla="*/ 16 w 17"/>
                  <a:gd name="T29" fmla="*/ 17 h 20"/>
                  <a:gd name="T30" fmla="*/ 16 w 17"/>
                  <a:gd name="T31" fmla="*/ 18 h 20"/>
                  <a:gd name="T32" fmla="*/ 14 w 17"/>
                  <a:gd name="T33" fmla="*/ 20 h 20"/>
                  <a:gd name="T34" fmla="*/ 12 w 17"/>
                  <a:gd name="T35" fmla="*/ 19 h 20"/>
                  <a:gd name="T36" fmla="*/ 8 w 17"/>
                  <a:gd name="T37" fmla="*/ 14 h 20"/>
                  <a:gd name="T38" fmla="*/ 5 w 17"/>
                  <a:gd name="T39" fmla="*/ 14 h 20"/>
                  <a:gd name="T40" fmla="*/ 5 w 17"/>
                  <a:gd name="T41" fmla="*/ 18 h 20"/>
                  <a:gd name="T42" fmla="*/ 2 w 17"/>
                  <a:gd name="T43" fmla="*/ 20 h 20"/>
                  <a:gd name="T44" fmla="*/ 0 w 17"/>
                  <a:gd name="T45" fmla="*/ 18 h 20"/>
                  <a:gd name="T46" fmla="*/ 0 w 17"/>
                  <a:gd name="T47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7" h="20">
                    <a:moveTo>
                      <a:pt x="9" y="10"/>
                    </a:moveTo>
                    <a:cubicBezTo>
                      <a:pt x="11" y="10"/>
                      <a:pt x="12" y="9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5"/>
                      <a:pt x="11" y="4"/>
                      <a:pt x="9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10"/>
                      <a:pt x="5" y="10"/>
                      <a:pt x="5" y="10"/>
                    </a:cubicBezTo>
                    <a:lnTo>
                      <a:pt x="9" y="10"/>
                    </a:lnTo>
                    <a:close/>
                    <a:moveTo>
                      <a:pt x="0" y="2"/>
                    </a:moveTo>
                    <a:cubicBezTo>
                      <a:pt x="0" y="1"/>
                      <a:pt x="1" y="0"/>
                      <a:pt x="2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0"/>
                      <a:pt x="14" y="1"/>
                      <a:pt x="15" y="2"/>
                    </a:cubicBezTo>
                    <a:cubicBezTo>
                      <a:pt x="16" y="3"/>
                      <a:pt x="17" y="5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10"/>
                      <a:pt x="15" y="12"/>
                      <a:pt x="13" y="13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8"/>
                      <a:pt x="16" y="18"/>
                    </a:cubicBezTo>
                    <a:cubicBezTo>
                      <a:pt x="16" y="19"/>
                      <a:pt x="15" y="20"/>
                      <a:pt x="14" y="20"/>
                    </a:cubicBezTo>
                    <a:cubicBezTo>
                      <a:pt x="13" y="20"/>
                      <a:pt x="13" y="20"/>
                      <a:pt x="12" y="19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9"/>
                      <a:pt x="4" y="20"/>
                      <a:pt x="2" y="20"/>
                    </a:cubicBezTo>
                    <a:cubicBezTo>
                      <a:pt x="1" y="20"/>
                      <a:pt x="0" y="19"/>
                      <a:pt x="0" y="18"/>
                    </a:cubicBez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baseline="0"/>
              </a:p>
            </p:txBody>
          </p:sp>
        </p:grp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6577F640-254E-4426-96CB-DEA96024E2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t="12876" b="18940"/>
          <a:stretch/>
        </p:blipFill>
        <p:spPr>
          <a:xfrm>
            <a:off x="7412502" y="0"/>
            <a:ext cx="3968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290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>
            <a:spLocks noEditPoints="1"/>
          </p:cNvSpPr>
          <p:nvPr userDrawn="1"/>
        </p:nvSpPr>
        <p:spPr bwMode="auto">
          <a:xfrm>
            <a:off x="1" y="-1"/>
            <a:ext cx="12192000" cy="6858000"/>
          </a:xfrm>
          <a:custGeom>
            <a:avLst/>
            <a:gdLst>
              <a:gd name="T0" fmla="*/ 5841 w 7657"/>
              <a:gd name="T1" fmla="*/ 1298 h 4318"/>
              <a:gd name="T2" fmla="*/ 5955 w 7657"/>
              <a:gd name="T3" fmla="*/ 1058 h 4318"/>
              <a:gd name="T4" fmla="*/ 5762 w 7657"/>
              <a:gd name="T5" fmla="*/ 2043 h 4318"/>
              <a:gd name="T6" fmla="*/ 6302 w 7657"/>
              <a:gd name="T7" fmla="*/ 917 h 4318"/>
              <a:gd name="T8" fmla="*/ 6764 w 7657"/>
              <a:gd name="T9" fmla="*/ 481 h 4318"/>
              <a:gd name="T10" fmla="*/ 6045 w 7657"/>
              <a:gd name="T11" fmla="*/ 1153 h 4318"/>
              <a:gd name="T12" fmla="*/ 6442 w 7657"/>
              <a:gd name="T13" fmla="*/ 716 h 4318"/>
              <a:gd name="T14" fmla="*/ 4009 w 7657"/>
              <a:gd name="T15" fmla="*/ 3053 h 4318"/>
              <a:gd name="T16" fmla="*/ 4009 w 7657"/>
              <a:gd name="T17" fmla="*/ 3053 h 4318"/>
              <a:gd name="T18" fmla="*/ 4150 w 7657"/>
              <a:gd name="T19" fmla="*/ 2866 h 4318"/>
              <a:gd name="T20" fmla="*/ 5436 w 7657"/>
              <a:gd name="T21" fmla="*/ 1854 h 4318"/>
              <a:gd name="T22" fmla="*/ 3487 w 7657"/>
              <a:gd name="T23" fmla="*/ 3847 h 4318"/>
              <a:gd name="T24" fmla="*/ 2923 w 7657"/>
              <a:gd name="T25" fmla="*/ 4221 h 4318"/>
              <a:gd name="T26" fmla="*/ 2733 w 7657"/>
              <a:gd name="T27" fmla="*/ 4241 h 4318"/>
              <a:gd name="T28" fmla="*/ 5163 w 7657"/>
              <a:gd name="T29" fmla="*/ 2062 h 4318"/>
              <a:gd name="T30" fmla="*/ 4882 w 7657"/>
              <a:gd name="T31" fmla="*/ 2313 h 4318"/>
              <a:gd name="T32" fmla="*/ 4991 w 7657"/>
              <a:gd name="T33" fmla="*/ 1948 h 4318"/>
              <a:gd name="T34" fmla="*/ 2669 w 7657"/>
              <a:gd name="T35" fmla="*/ 4231 h 4318"/>
              <a:gd name="T36" fmla="*/ 3145 w 7657"/>
              <a:gd name="T37" fmla="*/ 3985 h 4318"/>
              <a:gd name="T38" fmla="*/ 2936 w 7657"/>
              <a:gd name="T39" fmla="*/ 3893 h 4318"/>
              <a:gd name="T40" fmla="*/ 3476 w 7657"/>
              <a:gd name="T41" fmla="*/ 3289 h 4318"/>
              <a:gd name="T42" fmla="*/ 3758 w 7657"/>
              <a:gd name="T43" fmla="*/ 3145 h 4318"/>
              <a:gd name="T44" fmla="*/ 3951 w 7657"/>
              <a:gd name="T45" fmla="*/ 2920 h 4318"/>
              <a:gd name="T46" fmla="*/ 4279 w 7657"/>
              <a:gd name="T47" fmla="*/ 2657 h 4318"/>
              <a:gd name="T48" fmla="*/ 4338 w 7657"/>
              <a:gd name="T49" fmla="*/ 2780 h 4318"/>
              <a:gd name="T50" fmla="*/ 4430 w 7657"/>
              <a:gd name="T51" fmla="*/ 2598 h 4318"/>
              <a:gd name="T52" fmla="*/ 4616 w 7657"/>
              <a:gd name="T53" fmla="*/ 2453 h 4318"/>
              <a:gd name="T54" fmla="*/ 4726 w 7657"/>
              <a:gd name="T55" fmla="*/ 2144 h 4318"/>
              <a:gd name="T56" fmla="*/ 4739 w 7657"/>
              <a:gd name="T57" fmla="*/ 2042 h 4318"/>
              <a:gd name="T58" fmla="*/ 5175 w 7657"/>
              <a:gd name="T59" fmla="*/ 1786 h 4318"/>
              <a:gd name="T60" fmla="*/ 5625 w 7657"/>
              <a:gd name="T61" fmla="*/ 1419 h 4318"/>
              <a:gd name="T62" fmla="*/ 6115 w 7657"/>
              <a:gd name="T63" fmla="*/ 1040 h 4318"/>
              <a:gd name="T64" fmla="*/ 6298 w 7657"/>
              <a:gd name="T65" fmla="*/ 777 h 4318"/>
              <a:gd name="T66" fmla="*/ 6470 w 7657"/>
              <a:gd name="T67" fmla="*/ 506 h 4318"/>
              <a:gd name="T68" fmla="*/ 6711 w 7657"/>
              <a:gd name="T69" fmla="*/ 195 h 4318"/>
              <a:gd name="T70" fmla="*/ 5160 w 7657"/>
              <a:gd name="T71" fmla="*/ 1647 h 4318"/>
              <a:gd name="T72" fmla="*/ 3443 w 7657"/>
              <a:gd name="T73" fmla="*/ 3653 h 4318"/>
              <a:gd name="T74" fmla="*/ 3182 w 7657"/>
              <a:gd name="T75" fmla="*/ 4053 h 4318"/>
              <a:gd name="T76" fmla="*/ 3020 w 7657"/>
              <a:gd name="T77" fmla="*/ 4060 h 4318"/>
              <a:gd name="T78" fmla="*/ 3316 w 7657"/>
              <a:gd name="T79" fmla="*/ 4143 h 4318"/>
              <a:gd name="T80" fmla="*/ 7495 w 7657"/>
              <a:gd name="T81" fmla="*/ 163 h 4318"/>
              <a:gd name="T82" fmla="*/ 7097 w 7657"/>
              <a:gd name="T83" fmla="*/ 433 h 4318"/>
              <a:gd name="T84" fmla="*/ 6824 w 7657"/>
              <a:gd name="T85" fmla="*/ 684 h 4318"/>
              <a:gd name="T86" fmla="*/ 7073 w 7657"/>
              <a:gd name="T87" fmla="*/ 0 h 4318"/>
              <a:gd name="T88" fmla="*/ 7451 w 7657"/>
              <a:gd name="T89" fmla="*/ 337 h 4318"/>
              <a:gd name="T90" fmla="*/ 7137 w 7657"/>
              <a:gd name="T91" fmla="*/ 165 h 4318"/>
              <a:gd name="T92" fmla="*/ 4263 w 7657"/>
              <a:gd name="T93" fmla="*/ 3274 h 4318"/>
              <a:gd name="T94" fmla="*/ 4269 w 7657"/>
              <a:gd name="T95" fmla="*/ 3592 h 4318"/>
              <a:gd name="T96" fmla="*/ 5078 w 7657"/>
              <a:gd name="T97" fmla="*/ 1871 h 4318"/>
              <a:gd name="T98" fmla="*/ 5033 w 7657"/>
              <a:gd name="T99" fmla="*/ 2217 h 4318"/>
              <a:gd name="T100" fmla="*/ 3606 w 7657"/>
              <a:gd name="T101" fmla="*/ 4053 h 4318"/>
              <a:gd name="T102" fmla="*/ 4153 w 7657"/>
              <a:gd name="T103" fmla="*/ 3260 h 4318"/>
              <a:gd name="T104" fmla="*/ 3916 w 7657"/>
              <a:gd name="T105" fmla="*/ 3367 h 4318"/>
              <a:gd name="T106" fmla="*/ 5573 w 7657"/>
              <a:gd name="T107" fmla="*/ 1865 h 4318"/>
              <a:gd name="T108" fmla="*/ 5549 w 7657"/>
              <a:gd name="T109" fmla="*/ 2600 h 4318"/>
              <a:gd name="T110" fmla="*/ 6768 w 7657"/>
              <a:gd name="T111" fmla="*/ 808 h 4318"/>
              <a:gd name="T112" fmla="*/ 6643 w 7657"/>
              <a:gd name="T113" fmla="*/ 1144 h 4318"/>
              <a:gd name="T114" fmla="*/ 5170 w 7657"/>
              <a:gd name="T115" fmla="*/ 2379 h 4318"/>
              <a:gd name="T116" fmla="*/ 6744 w 7657"/>
              <a:gd name="T117" fmla="*/ 365 h 4318"/>
              <a:gd name="T118" fmla="*/ 5164 w 7657"/>
              <a:gd name="T119" fmla="*/ 2471 h 4318"/>
              <a:gd name="T120" fmla="*/ 5460 w 7657"/>
              <a:gd name="T121" fmla="*/ 2110 h 4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657" h="4318">
                <a:moveTo>
                  <a:pt x="6034" y="1354"/>
                </a:moveTo>
                <a:lnTo>
                  <a:pt x="6034" y="1371"/>
                </a:lnTo>
                <a:lnTo>
                  <a:pt x="6052" y="1371"/>
                </a:lnTo>
                <a:lnTo>
                  <a:pt x="6052" y="1354"/>
                </a:lnTo>
                <a:lnTo>
                  <a:pt x="6034" y="1354"/>
                </a:lnTo>
                <a:close/>
                <a:moveTo>
                  <a:pt x="5776" y="1387"/>
                </a:moveTo>
                <a:lnTo>
                  <a:pt x="5776" y="1443"/>
                </a:lnTo>
                <a:lnTo>
                  <a:pt x="5832" y="1443"/>
                </a:lnTo>
                <a:lnTo>
                  <a:pt x="5832" y="1387"/>
                </a:lnTo>
                <a:lnTo>
                  <a:pt x="5776" y="1387"/>
                </a:lnTo>
                <a:close/>
                <a:moveTo>
                  <a:pt x="5902" y="1225"/>
                </a:moveTo>
                <a:lnTo>
                  <a:pt x="5902" y="1176"/>
                </a:lnTo>
                <a:lnTo>
                  <a:pt x="5815" y="1176"/>
                </a:lnTo>
                <a:lnTo>
                  <a:pt x="5815" y="1264"/>
                </a:lnTo>
                <a:lnTo>
                  <a:pt x="5841" y="1264"/>
                </a:lnTo>
                <a:lnTo>
                  <a:pt x="5841" y="1298"/>
                </a:lnTo>
                <a:lnTo>
                  <a:pt x="5915" y="1298"/>
                </a:lnTo>
                <a:lnTo>
                  <a:pt x="5915" y="1225"/>
                </a:lnTo>
                <a:lnTo>
                  <a:pt x="5902" y="1225"/>
                </a:lnTo>
                <a:close/>
                <a:moveTo>
                  <a:pt x="6008" y="1592"/>
                </a:moveTo>
                <a:lnTo>
                  <a:pt x="6008" y="1643"/>
                </a:lnTo>
                <a:lnTo>
                  <a:pt x="6060" y="1643"/>
                </a:lnTo>
                <a:lnTo>
                  <a:pt x="6060" y="1592"/>
                </a:lnTo>
                <a:lnTo>
                  <a:pt x="6008" y="1592"/>
                </a:lnTo>
                <a:close/>
                <a:moveTo>
                  <a:pt x="5920" y="1087"/>
                </a:moveTo>
                <a:lnTo>
                  <a:pt x="5920" y="1155"/>
                </a:lnTo>
                <a:lnTo>
                  <a:pt x="5988" y="1155"/>
                </a:lnTo>
                <a:lnTo>
                  <a:pt x="5988" y="1087"/>
                </a:lnTo>
                <a:lnTo>
                  <a:pt x="5920" y="1087"/>
                </a:lnTo>
                <a:close/>
                <a:moveTo>
                  <a:pt x="5829" y="933"/>
                </a:moveTo>
                <a:lnTo>
                  <a:pt x="5829" y="1058"/>
                </a:lnTo>
                <a:lnTo>
                  <a:pt x="5955" y="1058"/>
                </a:lnTo>
                <a:lnTo>
                  <a:pt x="5955" y="933"/>
                </a:lnTo>
                <a:lnTo>
                  <a:pt x="5829" y="933"/>
                </a:lnTo>
                <a:close/>
                <a:moveTo>
                  <a:pt x="5682" y="1532"/>
                </a:moveTo>
                <a:lnTo>
                  <a:pt x="5682" y="1577"/>
                </a:lnTo>
                <a:lnTo>
                  <a:pt x="5727" y="1577"/>
                </a:lnTo>
                <a:lnTo>
                  <a:pt x="5727" y="1532"/>
                </a:lnTo>
                <a:lnTo>
                  <a:pt x="5682" y="1532"/>
                </a:lnTo>
                <a:close/>
                <a:moveTo>
                  <a:pt x="5723" y="1617"/>
                </a:moveTo>
                <a:lnTo>
                  <a:pt x="5723" y="1644"/>
                </a:lnTo>
                <a:lnTo>
                  <a:pt x="5750" y="1644"/>
                </a:lnTo>
                <a:lnTo>
                  <a:pt x="5750" y="1617"/>
                </a:lnTo>
                <a:lnTo>
                  <a:pt x="5723" y="1617"/>
                </a:lnTo>
                <a:close/>
                <a:moveTo>
                  <a:pt x="5710" y="2043"/>
                </a:moveTo>
                <a:lnTo>
                  <a:pt x="5710" y="2095"/>
                </a:lnTo>
                <a:lnTo>
                  <a:pt x="5762" y="2095"/>
                </a:lnTo>
                <a:lnTo>
                  <a:pt x="5762" y="2043"/>
                </a:lnTo>
                <a:lnTo>
                  <a:pt x="5710" y="2043"/>
                </a:lnTo>
                <a:close/>
                <a:moveTo>
                  <a:pt x="7108" y="351"/>
                </a:moveTo>
                <a:lnTo>
                  <a:pt x="7108" y="362"/>
                </a:lnTo>
                <a:lnTo>
                  <a:pt x="7120" y="362"/>
                </a:lnTo>
                <a:lnTo>
                  <a:pt x="7120" y="351"/>
                </a:lnTo>
                <a:lnTo>
                  <a:pt x="7108" y="351"/>
                </a:lnTo>
                <a:close/>
                <a:moveTo>
                  <a:pt x="5670" y="1353"/>
                </a:moveTo>
                <a:lnTo>
                  <a:pt x="5670" y="1422"/>
                </a:lnTo>
                <a:lnTo>
                  <a:pt x="5739" y="1422"/>
                </a:lnTo>
                <a:lnTo>
                  <a:pt x="5739" y="1353"/>
                </a:lnTo>
                <a:lnTo>
                  <a:pt x="5670" y="1353"/>
                </a:lnTo>
                <a:close/>
                <a:moveTo>
                  <a:pt x="6302" y="917"/>
                </a:moveTo>
                <a:lnTo>
                  <a:pt x="6302" y="967"/>
                </a:lnTo>
                <a:lnTo>
                  <a:pt x="6352" y="967"/>
                </a:lnTo>
                <a:lnTo>
                  <a:pt x="6352" y="917"/>
                </a:lnTo>
                <a:lnTo>
                  <a:pt x="6302" y="917"/>
                </a:lnTo>
                <a:close/>
                <a:moveTo>
                  <a:pt x="6872" y="612"/>
                </a:moveTo>
                <a:lnTo>
                  <a:pt x="6872" y="619"/>
                </a:lnTo>
                <a:lnTo>
                  <a:pt x="6879" y="619"/>
                </a:lnTo>
                <a:lnTo>
                  <a:pt x="6879" y="612"/>
                </a:lnTo>
                <a:lnTo>
                  <a:pt x="6872" y="612"/>
                </a:lnTo>
                <a:close/>
                <a:moveTo>
                  <a:pt x="6557" y="223"/>
                </a:moveTo>
                <a:lnTo>
                  <a:pt x="6557" y="285"/>
                </a:lnTo>
                <a:lnTo>
                  <a:pt x="6620" y="285"/>
                </a:lnTo>
                <a:lnTo>
                  <a:pt x="6620" y="223"/>
                </a:lnTo>
                <a:lnTo>
                  <a:pt x="6557" y="223"/>
                </a:lnTo>
                <a:close/>
                <a:moveTo>
                  <a:pt x="6695" y="406"/>
                </a:moveTo>
                <a:lnTo>
                  <a:pt x="6695" y="431"/>
                </a:lnTo>
                <a:lnTo>
                  <a:pt x="6687" y="431"/>
                </a:lnTo>
                <a:lnTo>
                  <a:pt x="6687" y="507"/>
                </a:lnTo>
                <a:lnTo>
                  <a:pt x="6764" y="507"/>
                </a:lnTo>
                <a:lnTo>
                  <a:pt x="6764" y="481"/>
                </a:lnTo>
                <a:lnTo>
                  <a:pt x="6769" y="481"/>
                </a:lnTo>
                <a:lnTo>
                  <a:pt x="6769" y="406"/>
                </a:lnTo>
                <a:lnTo>
                  <a:pt x="6695" y="406"/>
                </a:lnTo>
                <a:close/>
                <a:moveTo>
                  <a:pt x="6921" y="389"/>
                </a:moveTo>
                <a:lnTo>
                  <a:pt x="6921" y="425"/>
                </a:lnTo>
                <a:lnTo>
                  <a:pt x="6957" y="425"/>
                </a:lnTo>
                <a:lnTo>
                  <a:pt x="6957" y="389"/>
                </a:lnTo>
                <a:lnTo>
                  <a:pt x="6921" y="389"/>
                </a:lnTo>
                <a:close/>
                <a:moveTo>
                  <a:pt x="6299" y="766"/>
                </a:moveTo>
                <a:lnTo>
                  <a:pt x="6299" y="842"/>
                </a:lnTo>
                <a:lnTo>
                  <a:pt x="6375" y="842"/>
                </a:lnTo>
                <a:lnTo>
                  <a:pt x="6375" y="766"/>
                </a:lnTo>
                <a:lnTo>
                  <a:pt x="6299" y="766"/>
                </a:lnTo>
                <a:close/>
                <a:moveTo>
                  <a:pt x="6068" y="1119"/>
                </a:moveTo>
                <a:lnTo>
                  <a:pt x="6068" y="1153"/>
                </a:lnTo>
                <a:lnTo>
                  <a:pt x="6045" y="1153"/>
                </a:lnTo>
                <a:lnTo>
                  <a:pt x="6045" y="1206"/>
                </a:lnTo>
                <a:lnTo>
                  <a:pt x="6097" y="1206"/>
                </a:lnTo>
                <a:lnTo>
                  <a:pt x="6097" y="1175"/>
                </a:lnTo>
                <a:lnTo>
                  <a:pt x="6124" y="1175"/>
                </a:lnTo>
                <a:lnTo>
                  <a:pt x="6124" y="1119"/>
                </a:lnTo>
                <a:lnTo>
                  <a:pt x="6068" y="1119"/>
                </a:lnTo>
                <a:close/>
                <a:moveTo>
                  <a:pt x="5448" y="1640"/>
                </a:moveTo>
                <a:lnTo>
                  <a:pt x="5448" y="1708"/>
                </a:lnTo>
                <a:lnTo>
                  <a:pt x="5516" y="1708"/>
                </a:lnTo>
                <a:lnTo>
                  <a:pt x="5516" y="1640"/>
                </a:lnTo>
                <a:lnTo>
                  <a:pt x="5448" y="1640"/>
                </a:lnTo>
                <a:close/>
                <a:moveTo>
                  <a:pt x="6442" y="716"/>
                </a:moveTo>
                <a:lnTo>
                  <a:pt x="6442" y="779"/>
                </a:lnTo>
                <a:lnTo>
                  <a:pt x="6505" y="779"/>
                </a:lnTo>
                <a:lnTo>
                  <a:pt x="6505" y="716"/>
                </a:lnTo>
                <a:lnTo>
                  <a:pt x="6442" y="716"/>
                </a:lnTo>
                <a:close/>
                <a:moveTo>
                  <a:pt x="6630" y="713"/>
                </a:moveTo>
                <a:lnTo>
                  <a:pt x="6630" y="741"/>
                </a:lnTo>
                <a:lnTo>
                  <a:pt x="6658" y="741"/>
                </a:lnTo>
                <a:lnTo>
                  <a:pt x="6658" y="713"/>
                </a:lnTo>
                <a:lnTo>
                  <a:pt x="6630" y="713"/>
                </a:lnTo>
                <a:close/>
                <a:moveTo>
                  <a:pt x="6589" y="511"/>
                </a:moveTo>
                <a:lnTo>
                  <a:pt x="6589" y="585"/>
                </a:lnTo>
                <a:lnTo>
                  <a:pt x="6662" y="585"/>
                </a:lnTo>
                <a:lnTo>
                  <a:pt x="6662" y="511"/>
                </a:lnTo>
                <a:lnTo>
                  <a:pt x="6589" y="511"/>
                </a:lnTo>
                <a:close/>
                <a:moveTo>
                  <a:pt x="5550" y="1518"/>
                </a:moveTo>
                <a:lnTo>
                  <a:pt x="5550" y="1608"/>
                </a:lnTo>
                <a:lnTo>
                  <a:pt x="5641" y="1608"/>
                </a:lnTo>
                <a:lnTo>
                  <a:pt x="5641" y="1518"/>
                </a:lnTo>
                <a:lnTo>
                  <a:pt x="5550" y="1518"/>
                </a:lnTo>
                <a:close/>
                <a:moveTo>
                  <a:pt x="4009" y="3053"/>
                </a:moveTo>
                <a:lnTo>
                  <a:pt x="4009" y="3109"/>
                </a:lnTo>
                <a:lnTo>
                  <a:pt x="4004" y="3109"/>
                </a:lnTo>
                <a:lnTo>
                  <a:pt x="4004" y="3065"/>
                </a:lnTo>
                <a:lnTo>
                  <a:pt x="3955" y="3065"/>
                </a:lnTo>
                <a:lnTo>
                  <a:pt x="3955" y="2995"/>
                </a:lnTo>
                <a:lnTo>
                  <a:pt x="3858" y="2995"/>
                </a:lnTo>
                <a:lnTo>
                  <a:pt x="3858" y="3092"/>
                </a:lnTo>
                <a:lnTo>
                  <a:pt x="3931" y="3092"/>
                </a:lnTo>
                <a:lnTo>
                  <a:pt x="3931" y="3138"/>
                </a:lnTo>
                <a:lnTo>
                  <a:pt x="3994" y="3138"/>
                </a:lnTo>
                <a:lnTo>
                  <a:pt x="3994" y="3162"/>
                </a:lnTo>
                <a:lnTo>
                  <a:pt x="4047" y="3162"/>
                </a:lnTo>
                <a:lnTo>
                  <a:pt x="4047" y="3138"/>
                </a:lnTo>
                <a:lnTo>
                  <a:pt x="4095" y="3138"/>
                </a:lnTo>
                <a:lnTo>
                  <a:pt x="4095" y="3053"/>
                </a:lnTo>
                <a:lnTo>
                  <a:pt x="4009" y="3053"/>
                </a:lnTo>
                <a:close/>
                <a:moveTo>
                  <a:pt x="3811" y="3408"/>
                </a:moveTo>
                <a:lnTo>
                  <a:pt x="3811" y="3439"/>
                </a:lnTo>
                <a:lnTo>
                  <a:pt x="3842" y="3439"/>
                </a:lnTo>
                <a:lnTo>
                  <a:pt x="3842" y="3408"/>
                </a:lnTo>
                <a:lnTo>
                  <a:pt x="3811" y="3408"/>
                </a:lnTo>
                <a:close/>
                <a:moveTo>
                  <a:pt x="3264" y="3681"/>
                </a:moveTo>
                <a:lnTo>
                  <a:pt x="3264" y="3761"/>
                </a:lnTo>
                <a:lnTo>
                  <a:pt x="3344" y="3761"/>
                </a:lnTo>
                <a:lnTo>
                  <a:pt x="3344" y="3681"/>
                </a:lnTo>
                <a:lnTo>
                  <a:pt x="3264" y="3681"/>
                </a:lnTo>
                <a:close/>
                <a:moveTo>
                  <a:pt x="4537" y="2800"/>
                </a:moveTo>
                <a:lnTo>
                  <a:pt x="4537" y="2817"/>
                </a:lnTo>
                <a:lnTo>
                  <a:pt x="4555" y="2817"/>
                </a:lnTo>
                <a:lnTo>
                  <a:pt x="4555" y="2800"/>
                </a:lnTo>
                <a:lnTo>
                  <a:pt x="4537" y="2800"/>
                </a:lnTo>
                <a:close/>
                <a:moveTo>
                  <a:pt x="4150" y="2866"/>
                </a:moveTo>
                <a:lnTo>
                  <a:pt x="4150" y="2936"/>
                </a:lnTo>
                <a:lnTo>
                  <a:pt x="4221" y="2936"/>
                </a:lnTo>
                <a:lnTo>
                  <a:pt x="4221" y="2866"/>
                </a:lnTo>
                <a:lnTo>
                  <a:pt x="4150" y="2866"/>
                </a:lnTo>
                <a:close/>
                <a:moveTo>
                  <a:pt x="3774" y="3289"/>
                </a:moveTo>
                <a:lnTo>
                  <a:pt x="3774" y="3346"/>
                </a:lnTo>
                <a:lnTo>
                  <a:pt x="3831" y="3346"/>
                </a:lnTo>
                <a:lnTo>
                  <a:pt x="3831" y="3289"/>
                </a:lnTo>
                <a:lnTo>
                  <a:pt x="3774" y="3289"/>
                </a:lnTo>
                <a:close/>
                <a:moveTo>
                  <a:pt x="4402" y="2764"/>
                </a:moveTo>
                <a:lnTo>
                  <a:pt x="4402" y="2831"/>
                </a:lnTo>
                <a:lnTo>
                  <a:pt x="4470" y="2831"/>
                </a:lnTo>
                <a:lnTo>
                  <a:pt x="4470" y="2764"/>
                </a:lnTo>
                <a:lnTo>
                  <a:pt x="4402" y="2764"/>
                </a:lnTo>
                <a:close/>
                <a:moveTo>
                  <a:pt x="5436" y="1814"/>
                </a:moveTo>
                <a:lnTo>
                  <a:pt x="5436" y="1854"/>
                </a:lnTo>
                <a:lnTo>
                  <a:pt x="5476" y="1854"/>
                </a:lnTo>
                <a:lnTo>
                  <a:pt x="5476" y="1814"/>
                </a:lnTo>
                <a:lnTo>
                  <a:pt x="5436" y="1814"/>
                </a:lnTo>
                <a:close/>
                <a:moveTo>
                  <a:pt x="3493" y="3441"/>
                </a:moveTo>
                <a:lnTo>
                  <a:pt x="3493" y="3355"/>
                </a:lnTo>
                <a:lnTo>
                  <a:pt x="3385" y="3355"/>
                </a:lnTo>
                <a:lnTo>
                  <a:pt x="3385" y="3463"/>
                </a:lnTo>
                <a:lnTo>
                  <a:pt x="3423" y="3463"/>
                </a:lnTo>
                <a:lnTo>
                  <a:pt x="3423" y="3533"/>
                </a:lnTo>
                <a:lnTo>
                  <a:pt x="3515" y="3533"/>
                </a:lnTo>
                <a:lnTo>
                  <a:pt x="3515" y="3441"/>
                </a:lnTo>
                <a:lnTo>
                  <a:pt x="3493" y="3441"/>
                </a:lnTo>
                <a:close/>
                <a:moveTo>
                  <a:pt x="3475" y="3847"/>
                </a:moveTo>
                <a:lnTo>
                  <a:pt x="3475" y="3859"/>
                </a:lnTo>
                <a:lnTo>
                  <a:pt x="3487" y="3859"/>
                </a:lnTo>
                <a:lnTo>
                  <a:pt x="3487" y="3847"/>
                </a:lnTo>
                <a:lnTo>
                  <a:pt x="3475" y="3847"/>
                </a:lnTo>
                <a:close/>
                <a:moveTo>
                  <a:pt x="3353" y="3810"/>
                </a:moveTo>
                <a:lnTo>
                  <a:pt x="3353" y="3851"/>
                </a:lnTo>
                <a:lnTo>
                  <a:pt x="3394" y="3851"/>
                </a:lnTo>
                <a:lnTo>
                  <a:pt x="3394" y="3810"/>
                </a:lnTo>
                <a:lnTo>
                  <a:pt x="3353" y="3810"/>
                </a:lnTo>
                <a:close/>
                <a:moveTo>
                  <a:pt x="3581" y="3834"/>
                </a:moveTo>
                <a:lnTo>
                  <a:pt x="3581" y="3884"/>
                </a:lnTo>
                <a:lnTo>
                  <a:pt x="3631" y="3884"/>
                </a:lnTo>
                <a:lnTo>
                  <a:pt x="3631" y="3834"/>
                </a:lnTo>
                <a:lnTo>
                  <a:pt x="3581" y="3834"/>
                </a:lnTo>
                <a:close/>
                <a:moveTo>
                  <a:pt x="2923" y="4221"/>
                </a:moveTo>
                <a:lnTo>
                  <a:pt x="2923" y="4259"/>
                </a:lnTo>
                <a:lnTo>
                  <a:pt x="2962" y="4259"/>
                </a:lnTo>
                <a:lnTo>
                  <a:pt x="2962" y="4221"/>
                </a:lnTo>
                <a:lnTo>
                  <a:pt x="2923" y="4221"/>
                </a:lnTo>
                <a:close/>
                <a:moveTo>
                  <a:pt x="3595" y="3491"/>
                </a:moveTo>
                <a:lnTo>
                  <a:pt x="3595" y="3546"/>
                </a:lnTo>
                <a:lnTo>
                  <a:pt x="3651" y="3546"/>
                </a:lnTo>
                <a:lnTo>
                  <a:pt x="3651" y="3491"/>
                </a:lnTo>
                <a:lnTo>
                  <a:pt x="3595" y="3491"/>
                </a:lnTo>
                <a:close/>
                <a:moveTo>
                  <a:pt x="3541" y="3348"/>
                </a:moveTo>
                <a:lnTo>
                  <a:pt x="3541" y="3436"/>
                </a:lnTo>
                <a:lnTo>
                  <a:pt x="3630" y="3436"/>
                </a:lnTo>
                <a:lnTo>
                  <a:pt x="3630" y="3348"/>
                </a:lnTo>
                <a:lnTo>
                  <a:pt x="3541" y="3348"/>
                </a:lnTo>
                <a:close/>
                <a:moveTo>
                  <a:pt x="5023" y="2103"/>
                </a:moveTo>
                <a:lnTo>
                  <a:pt x="5023" y="2161"/>
                </a:lnTo>
                <a:lnTo>
                  <a:pt x="5081" y="2161"/>
                </a:lnTo>
                <a:lnTo>
                  <a:pt x="5081" y="2103"/>
                </a:lnTo>
                <a:lnTo>
                  <a:pt x="5023" y="2103"/>
                </a:lnTo>
                <a:close/>
                <a:moveTo>
                  <a:pt x="2733" y="4241"/>
                </a:moveTo>
                <a:lnTo>
                  <a:pt x="2733" y="4310"/>
                </a:lnTo>
                <a:lnTo>
                  <a:pt x="2803" y="4310"/>
                </a:lnTo>
                <a:lnTo>
                  <a:pt x="2803" y="4241"/>
                </a:lnTo>
                <a:lnTo>
                  <a:pt x="2733" y="4241"/>
                </a:lnTo>
                <a:close/>
                <a:moveTo>
                  <a:pt x="5275" y="1940"/>
                </a:moveTo>
                <a:lnTo>
                  <a:pt x="5275" y="1987"/>
                </a:lnTo>
                <a:lnTo>
                  <a:pt x="5322" y="1987"/>
                </a:lnTo>
                <a:lnTo>
                  <a:pt x="5322" y="1940"/>
                </a:lnTo>
                <a:lnTo>
                  <a:pt x="5275" y="1940"/>
                </a:lnTo>
                <a:close/>
                <a:moveTo>
                  <a:pt x="5441" y="1910"/>
                </a:moveTo>
                <a:lnTo>
                  <a:pt x="5441" y="1932"/>
                </a:lnTo>
                <a:lnTo>
                  <a:pt x="5464" y="1932"/>
                </a:lnTo>
                <a:lnTo>
                  <a:pt x="5464" y="1910"/>
                </a:lnTo>
                <a:lnTo>
                  <a:pt x="5441" y="1910"/>
                </a:lnTo>
                <a:close/>
                <a:moveTo>
                  <a:pt x="5163" y="2009"/>
                </a:moveTo>
                <a:lnTo>
                  <a:pt x="5163" y="2062"/>
                </a:lnTo>
                <a:lnTo>
                  <a:pt x="5215" y="2062"/>
                </a:lnTo>
                <a:lnTo>
                  <a:pt x="5215" y="2009"/>
                </a:lnTo>
                <a:lnTo>
                  <a:pt x="5163" y="2009"/>
                </a:lnTo>
                <a:close/>
                <a:moveTo>
                  <a:pt x="4906" y="2867"/>
                </a:moveTo>
                <a:lnTo>
                  <a:pt x="4906" y="2935"/>
                </a:lnTo>
                <a:lnTo>
                  <a:pt x="4973" y="2935"/>
                </a:lnTo>
                <a:lnTo>
                  <a:pt x="4973" y="2867"/>
                </a:lnTo>
                <a:lnTo>
                  <a:pt x="4906" y="2867"/>
                </a:lnTo>
                <a:close/>
                <a:moveTo>
                  <a:pt x="4791" y="2313"/>
                </a:moveTo>
                <a:lnTo>
                  <a:pt x="4791" y="2355"/>
                </a:lnTo>
                <a:lnTo>
                  <a:pt x="4777" y="2355"/>
                </a:lnTo>
                <a:lnTo>
                  <a:pt x="4777" y="2446"/>
                </a:lnTo>
                <a:lnTo>
                  <a:pt x="4869" y="2446"/>
                </a:lnTo>
                <a:lnTo>
                  <a:pt x="4869" y="2403"/>
                </a:lnTo>
                <a:lnTo>
                  <a:pt x="4882" y="2403"/>
                </a:lnTo>
                <a:lnTo>
                  <a:pt x="4882" y="2313"/>
                </a:lnTo>
                <a:lnTo>
                  <a:pt x="4791" y="2313"/>
                </a:lnTo>
                <a:close/>
                <a:moveTo>
                  <a:pt x="4775" y="2465"/>
                </a:moveTo>
                <a:lnTo>
                  <a:pt x="4775" y="2512"/>
                </a:lnTo>
                <a:lnTo>
                  <a:pt x="4821" y="2512"/>
                </a:lnTo>
                <a:lnTo>
                  <a:pt x="4821" y="2465"/>
                </a:lnTo>
                <a:lnTo>
                  <a:pt x="4775" y="2465"/>
                </a:lnTo>
                <a:close/>
                <a:moveTo>
                  <a:pt x="4923" y="2297"/>
                </a:moveTo>
                <a:lnTo>
                  <a:pt x="4923" y="2365"/>
                </a:lnTo>
                <a:lnTo>
                  <a:pt x="4991" y="2365"/>
                </a:lnTo>
                <a:lnTo>
                  <a:pt x="4991" y="2297"/>
                </a:lnTo>
                <a:lnTo>
                  <a:pt x="4923" y="2297"/>
                </a:lnTo>
                <a:close/>
                <a:moveTo>
                  <a:pt x="4991" y="1948"/>
                </a:moveTo>
                <a:lnTo>
                  <a:pt x="4991" y="2036"/>
                </a:lnTo>
                <a:lnTo>
                  <a:pt x="5079" y="2036"/>
                </a:lnTo>
                <a:lnTo>
                  <a:pt x="5079" y="1948"/>
                </a:lnTo>
                <a:lnTo>
                  <a:pt x="4991" y="1948"/>
                </a:lnTo>
                <a:close/>
                <a:moveTo>
                  <a:pt x="4858" y="1943"/>
                </a:moveTo>
                <a:lnTo>
                  <a:pt x="4858" y="2053"/>
                </a:lnTo>
                <a:lnTo>
                  <a:pt x="4968" y="2053"/>
                </a:lnTo>
                <a:lnTo>
                  <a:pt x="4968" y="1943"/>
                </a:lnTo>
                <a:lnTo>
                  <a:pt x="4858" y="1943"/>
                </a:lnTo>
                <a:close/>
                <a:moveTo>
                  <a:pt x="0" y="0"/>
                </a:moveTo>
                <a:lnTo>
                  <a:pt x="0" y="4318"/>
                </a:lnTo>
                <a:lnTo>
                  <a:pt x="2395" y="4318"/>
                </a:lnTo>
                <a:lnTo>
                  <a:pt x="2395" y="4278"/>
                </a:lnTo>
                <a:lnTo>
                  <a:pt x="2407" y="4278"/>
                </a:lnTo>
                <a:lnTo>
                  <a:pt x="2407" y="4318"/>
                </a:lnTo>
                <a:lnTo>
                  <a:pt x="2528" y="4318"/>
                </a:lnTo>
                <a:lnTo>
                  <a:pt x="2528" y="4288"/>
                </a:lnTo>
                <a:lnTo>
                  <a:pt x="2638" y="4288"/>
                </a:lnTo>
                <a:lnTo>
                  <a:pt x="2638" y="4231"/>
                </a:lnTo>
                <a:lnTo>
                  <a:pt x="2669" y="4231"/>
                </a:lnTo>
                <a:lnTo>
                  <a:pt x="2669" y="4178"/>
                </a:lnTo>
                <a:lnTo>
                  <a:pt x="2791" y="4178"/>
                </a:lnTo>
                <a:lnTo>
                  <a:pt x="2791" y="4048"/>
                </a:lnTo>
                <a:lnTo>
                  <a:pt x="2819" y="4048"/>
                </a:lnTo>
                <a:lnTo>
                  <a:pt x="2819" y="4109"/>
                </a:lnTo>
                <a:lnTo>
                  <a:pt x="2912" y="4109"/>
                </a:lnTo>
                <a:lnTo>
                  <a:pt x="2912" y="4016"/>
                </a:lnTo>
                <a:lnTo>
                  <a:pt x="2868" y="4016"/>
                </a:lnTo>
                <a:lnTo>
                  <a:pt x="2868" y="4014"/>
                </a:lnTo>
                <a:lnTo>
                  <a:pt x="2929" y="4014"/>
                </a:lnTo>
                <a:lnTo>
                  <a:pt x="2929" y="4015"/>
                </a:lnTo>
                <a:lnTo>
                  <a:pt x="3012" y="4015"/>
                </a:lnTo>
                <a:lnTo>
                  <a:pt x="3012" y="4023"/>
                </a:lnTo>
                <a:lnTo>
                  <a:pt x="3082" y="4023"/>
                </a:lnTo>
                <a:lnTo>
                  <a:pt x="3082" y="3985"/>
                </a:lnTo>
                <a:lnTo>
                  <a:pt x="3145" y="3985"/>
                </a:lnTo>
                <a:lnTo>
                  <a:pt x="3145" y="3945"/>
                </a:lnTo>
                <a:lnTo>
                  <a:pt x="3158" y="3945"/>
                </a:lnTo>
                <a:lnTo>
                  <a:pt x="3158" y="3911"/>
                </a:lnTo>
                <a:lnTo>
                  <a:pt x="3145" y="3911"/>
                </a:lnTo>
                <a:lnTo>
                  <a:pt x="3145" y="3910"/>
                </a:lnTo>
                <a:lnTo>
                  <a:pt x="3070" y="3910"/>
                </a:lnTo>
                <a:lnTo>
                  <a:pt x="3070" y="3952"/>
                </a:lnTo>
                <a:lnTo>
                  <a:pt x="3029" y="3952"/>
                </a:lnTo>
                <a:lnTo>
                  <a:pt x="3029" y="3915"/>
                </a:lnTo>
                <a:lnTo>
                  <a:pt x="3045" y="3915"/>
                </a:lnTo>
                <a:lnTo>
                  <a:pt x="3045" y="3806"/>
                </a:lnTo>
                <a:lnTo>
                  <a:pt x="2952" y="3806"/>
                </a:lnTo>
                <a:lnTo>
                  <a:pt x="2952" y="3761"/>
                </a:lnTo>
                <a:lnTo>
                  <a:pt x="2819" y="3761"/>
                </a:lnTo>
                <a:lnTo>
                  <a:pt x="2819" y="3893"/>
                </a:lnTo>
                <a:lnTo>
                  <a:pt x="2936" y="3893"/>
                </a:lnTo>
                <a:lnTo>
                  <a:pt x="2936" y="3907"/>
                </a:lnTo>
                <a:lnTo>
                  <a:pt x="2846" y="3907"/>
                </a:lnTo>
                <a:lnTo>
                  <a:pt x="2846" y="3931"/>
                </a:lnTo>
                <a:lnTo>
                  <a:pt x="2791" y="3931"/>
                </a:lnTo>
                <a:lnTo>
                  <a:pt x="2791" y="3756"/>
                </a:lnTo>
                <a:lnTo>
                  <a:pt x="3093" y="3756"/>
                </a:lnTo>
                <a:lnTo>
                  <a:pt x="3093" y="3731"/>
                </a:lnTo>
                <a:lnTo>
                  <a:pt x="3114" y="3731"/>
                </a:lnTo>
                <a:lnTo>
                  <a:pt x="3114" y="3610"/>
                </a:lnTo>
                <a:lnTo>
                  <a:pt x="3378" y="3610"/>
                </a:lnTo>
                <a:lnTo>
                  <a:pt x="3378" y="3503"/>
                </a:lnTo>
                <a:lnTo>
                  <a:pt x="3380" y="3503"/>
                </a:lnTo>
                <a:lnTo>
                  <a:pt x="3380" y="3381"/>
                </a:lnTo>
                <a:lnTo>
                  <a:pt x="3378" y="3381"/>
                </a:lnTo>
                <a:lnTo>
                  <a:pt x="3378" y="3289"/>
                </a:lnTo>
                <a:lnTo>
                  <a:pt x="3476" y="3289"/>
                </a:lnTo>
                <a:lnTo>
                  <a:pt x="3476" y="3177"/>
                </a:lnTo>
                <a:lnTo>
                  <a:pt x="3542" y="3177"/>
                </a:lnTo>
                <a:lnTo>
                  <a:pt x="3542" y="3273"/>
                </a:lnTo>
                <a:lnTo>
                  <a:pt x="3619" y="3273"/>
                </a:lnTo>
                <a:lnTo>
                  <a:pt x="3619" y="3286"/>
                </a:lnTo>
                <a:lnTo>
                  <a:pt x="3688" y="3286"/>
                </a:lnTo>
                <a:lnTo>
                  <a:pt x="3688" y="3342"/>
                </a:lnTo>
                <a:lnTo>
                  <a:pt x="3764" y="3342"/>
                </a:lnTo>
                <a:lnTo>
                  <a:pt x="3764" y="3266"/>
                </a:lnTo>
                <a:lnTo>
                  <a:pt x="3725" y="3266"/>
                </a:lnTo>
                <a:lnTo>
                  <a:pt x="3725" y="3256"/>
                </a:lnTo>
                <a:lnTo>
                  <a:pt x="3814" y="3256"/>
                </a:lnTo>
                <a:lnTo>
                  <a:pt x="3814" y="3252"/>
                </a:lnTo>
                <a:lnTo>
                  <a:pt x="3866" y="3252"/>
                </a:lnTo>
                <a:lnTo>
                  <a:pt x="3866" y="3145"/>
                </a:lnTo>
                <a:lnTo>
                  <a:pt x="3758" y="3145"/>
                </a:lnTo>
                <a:lnTo>
                  <a:pt x="3758" y="3166"/>
                </a:lnTo>
                <a:lnTo>
                  <a:pt x="3724" y="3166"/>
                </a:lnTo>
                <a:lnTo>
                  <a:pt x="3724" y="3181"/>
                </a:lnTo>
                <a:lnTo>
                  <a:pt x="3662" y="3181"/>
                </a:lnTo>
                <a:lnTo>
                  <a:pt x="3662" y="3153"/>
                </a:lnTo>
                <a:lnTo>
                  <a:pt x="3611" y="3153"/>
                </a:lnTo>
                <a:lnTo>
                  <a:pt x="3611" y="3147"/>
                </a:lnTo>
                <a:lnTo>
                  <a:pt x="3755" y="3147"/>
                </a:lnTo>
                <a:lnTo>
                  <a:pt x="3755" y="3087"/>
                </a:lnTo>
                <a:lnTo>
                  <a:pt x="3797" y="3087"/>
                </a:lnTo>
                <a:lnTo>
                  <a:pt x="3797" y="2971"/>
                </a:lnTo>
                <a:lnTo>
                  <a:pt x="3822" y="2971"/>
                </a:lnTo>
                <a:lnTo>
                  <a:pt x="3822" y="2960"/>
                </a:lnTo>
                <a:lnTo>
                  <a:pt x="3874" y="2960"/>
                </a:lnTo>
                <a:lnTo>
                  <a:pt x="3874" y="2920"/>
                </a:lnTo>
                <a:lnTo>
                  <a:pt x="3951" y="2920"/>
                </a:lnTo>
                <a:lnTo>
                  <a:pt x="3951" y="2838"/>
                </a:lnTo>
                <a:lnTo>
                  <a:pt x="3981" y="2838"/>
                </a:lnTo>
                <a:lnTo>
                  <a:pt x="3981" y="2926"/>
                </a:lnTo>
                <a:lnTo>
                  <a:pt x="4003" y="2926"/>
                </a:lnTo>
                <a:lnTo>
                  <a:pt x="4003" y="2966"/>
                </a:lnTo>
                <a:lnTo>
                  <a:pt x="4097" y="2966"/>
                </a:lnTo>
                <a:lnTo>
                  <a:pt x="4097" y="2926"/>
                </a:lnTo>
                <a:lnTo>
                  <a:pt x="4120" y="2926"/>
                </a:lnTo>
                <a:lnTo>
                  <a:pt x="4120" y="2836"/>
                </a:lnTo>
                <a:lnTo>
                  <a:pt x="4149" y="2836"/>
                </a:lnTo>
                <a:lnTo>
                  <a:pt x="4149" y="2528"/>
                </a:lnTo>
                <a:lnTo>
                  <a:pt x="4241" y="2528"/>
                </a:lnTo>
                <a:lnTo>
                  <a:pt x="4241" y="2530"/>
                </a:lnTo>
                <a:lnTo>
                  <a:pt x="4153" y="2530"/>
                </a:lnTo>
                <a:lnTo>
                  <a:pt x="4153" y="2657"/>
                </a:lnTo>
                <a:lnTo>
                  <a:pt x="4279" y="2657"/>
                </a:lnTo>
                <a:lnTo>
                  <a:pt x="4279" y="2685"/>
                </a:lnTo>
                <a:lnTo>
                  <a:pt x="4270" y="2685"/>
                </a:lnTo>
                <a:lnTo>
                  <a:pt x="4270" y="2677"/>
                </a:lnTo>
                <a:lnTo>
                  <a:pt x="4172" y="2677"/>
                </a:lnTo>
                <a:lnTo>
                  <a:pt x="4172" y="2776"/>
                </a:lnTo>
                <a:lnTo>
                  <a:pt x="4230" y="2776"/>
                </a:lnTo>
                <a:lnTo>
                  <a:pt x="4230" y="2793"/>
                </a:lnTo>
                <a:lnTo>
                  <a:pt x="4270" y="2793"/>
                </a:lnTo>
                <a:lnTo>
                  <a:pt x="4270" y="2870"/>
                </a:lnTo>
                <a:lnTo>
                  <a:pt x="4305" y="2870"/>
                </a:lnTo>
                <a:lnTo>
                  <a:pt x="4305" y="2906"/>
                </a:lnTo>
                <a:lnTo>
                  <a:pt x="4396" y="2906"/>
                </a:lnTo>
                <a:lnTo>
                  <a:pt x="4396" y="2814"/>
                </a:lnTo>
                <a:lnTo>
                  <a:pt x="4360" y="2814"/>
                </a:lnTo>
                <a:lnTo>
                  <a:pt x="4360" y="2780"/>
                </a:lnTo>
                <a:lnTo>
                  <a:pt x="4338" y="2780"/>
                </a:lnTo>
                <a:lnTo>
                  <a:pt x="4338" y="2700"/>
                </a:lnTo>
                <a:lnTo>
                  <a:pt x="4366" y="2700"/>
                </a:lnTo>
                <a:lnTo>
                  <a:pt x="4366" y="2723"/>
                </a:lnTo>
                <a:lnTo>
                  <a:pt x="4439" y="2723"/>
                </a:lnTo>
                <a:lnTo>
                  <a:pt x="4439" y="2669"/>
                </a:lnTo>
                <a:lnTo>
                  <a:pt x="4481" y="2669"/>
                </a:lnTo>
                <a:lnTo>
                  <a:pt x="4481" y="2678"/>
                </a:lnTo>
                <a:lnTo>
                  <a:pt x="4566" y="2678"/>
                </a:lnTo>
                <a:lnTo>
                  <a:pt x="4566" y="2671"/>
                </a:lnTo>
                <a:lnTo>
                  <a:pt x="4585" y="2671"/>
                </a:lnTo>
                <a:lnTo>
                  <a:pt x="4585" y="2625"/>
                </a:lnTo>
                <a:lnTo>
                  <a:pt x="4566" y="2625"/>
                </a:lnTo>
                <a:lnTo>
                  <a:pt x="4566" y="2593"/>
                </a:lnTo>
                <a:lnTo>
                  <a:pt x="4481" y="2593"/>
                </a:lnTo>
                <a:lnTo>
                  <a:pt x="4481" y="2598"/>
                </a:lnTo>
                <a:lnTo>
                  <a:pt x="4430" y="2598"/>
                </a:lnTo>
                <a:lnTo>
                  <a:pt x="4430" y="2649"/>
                </a:lnTo>
                <a:lnTo>
                  <a:pt x="4377" y="2649"/>
                </a:lnTo>
                <a:lnTo>
                  <a:pt x="4377" y="2603"/>
                </a:lnTo>
                <a:lnTo>
                  <a:pt x="4281" y="2603"/>
                </a:lnTo>
                <a:lnTo>
                  <a:pt x="4281" y="2550"/>
                </a:lnTo>
                <a:lnTo>
                  <a:pt x="4319" y="2550"/>
                </a:lnTo>
                <a:lnTo>
                  <a:pt x="4319" y="2594"/>
                </a:lnTo>
                <a:lnTo>
                  <a:pt x="4428" y="2594"/>
                </a:lnTo>
                <a:lnTo>
                  <a:pt x="4428" y="2528"/>
                </a:lnTo>
                <a:lnTo>
                  <a:pt x="4533" y="2528"/>
                </a:lnTo>
                <a:lnTo>
                  <a:pt x="4533" y="2467"/>
                </a:lnTo>
                <a:lnTo>
                  <a:pt x="4592" y="2467"/>
                </a:lnTo>
                <a:lnTo>
                  <a:pt x="4592" y="2393"/>
                </a:lnTo>
                <a:lnTo>
                  <a:pt x="4665" y="2393"/>
                </a:lnTo>
                <a:lnTo>
                  <a:pt x="4665" y="2453"/>
                </a:lnTo>
                <a:lnTo>
                  <a:pt x="4616" y="2453"/>
                </a:lnTo>
                <a:lnTo>
                  <a:pt x="4616" y="2544"/>
                </a:lnTo>
                <a:lnTo>
                  <a:pt x="4639" y="2544"/>
                </a:lnTo>
                <a:lnTo>
                  <a:pt x="4639" y="2663"/>
                </a:lnTo>
                <a:lnTo>
                  <a:pt x="4776" y="2663"/>
                </a:lnTo>
                <a:lnTo>
                  <a:pt x="4776" y="2525"/>
                </a:lnTo>
                <a:lnTo>
                  <a:pt x="4706" y="2525"/>
                </a:lnTo>
                <a:lnTo>
                  <a:pt x="4706" y="2458"/>
                </a:lnTo>
                <a:lnTo>
                  <a:pt x="4734" y="2458"/>
                </a:lnTo>
                <a:lnTo>
                  <a:pt x="4734" y="2389"/>
                </a:lnTo>
                <a:lnTo>
                  <a:pt x="4679" y="2389"/>
                </a:lnTo>
                <a:lnTo>
                  <a:pt x="4679" y="2296"/>
                </a:lnTo>
                <a:lnTo>
                  <a:pt x="4610" y="2296"/>
                </a:lnTo>
                <a:lnTo>
                  <a:pt x="4610" y="2269"/>
                </a:lnTo>
                <a:lnTo>
                  <a:pt x="4695" y="2269"/>
                </a:lnTo>
                <a:lnTo>
                  <a:pt x="4695" y="2144"/>
                </a:lnTo>
                <a:lnTo>
                  <a:pt x="4726" y="2144"/>
                </a:lnTo>
                <a:lnTo>
                  <a:pt x="4726" y="2158"/>
                </a:lnTo>
                <a:lnTo>
                  <a:pt x="4836" y="2158"/>
                </a:lnTo>
                <a:lnTo>
                  <a:pt x="4836" y="2169"/>
                </a:lnTo>
                <a:lnTo>
                  <a:pt x="4748" y="2169"/>
                </a:lnTo>
                <a:lnTo>
                  <a:pt x="4748" y="2261"/>
                </a:lnTo>
                <a:lnTo>
                  <a:pt x="4840" y="2261"/>
                </a:lnTo>
                <a:lnTo>
                  <a:pt x="4840" y="2232"/>
                </a:lnTo>
                <a:lnTo>
                  <a:pt x="4914" y="2232"/>
                </a:lnTo>
                <a:lnTo>
                  <a:pt x="4914" y="2156"/>
                </a:lnTo>
                <a:lnTo>
                  <a:pt x="4954" y="2156"/>
                </a:lnTo>
                <a:lnTo>
                  <a:pt x="4954" y="2066"/>
                </a:lnTo>
                <a:lnTo>
                  <a:pt x="4864" y="2066"/>
                </a:lnTo>
                <a:lnTo>
                  <a:pt x="4864" y="2154"/>
                </a:lnTo>
                <a:lnTo>
                  <a:pt x="4842" y="2154"/>
                </a:lnTo>
                <a:lnTo>
                  <a:pt x="4842" y="2042"/>
                </a:lnTo>
                <a:lnTo>
                  <a:pt x="4739" y="2042"/>
                </a:lnTo>
                <a:lnTo>
                  <a:pt x="4739" y="2005"/>
                </a:lnTo>
                <a:lnTo>
                  <a:pt x="4695" y="2005"/>
                </a:lnTo>
                <a:lnTo>
                  <a:pt x="4695" y="1998"/>
                </a:lnTo>
                <a:lnTo>
                  <a:pt x="4828" y="1998"/>
                </a:lnTo>
                <a:lnTo>
                  <a:pt x="4828" y="1942"/>
                </a:lnTo>
                <a:lnTo>
                  <a:pt x="4885" y="1942"/>
                </a:lnTo>
                <a:lnTo>
                  <a:pt x="4885" y="1880"/>
                </a:lnTo>
                <a:lnTo>
                  <a:pt x="5021" y="1880"/>
                </a:lnTo>
                <a:lnTo>
                  <a:pt x="5021" y="1692"/>
                </a:lnTo>
                <a:lnTo>
                  <a:pt x="5047" y="1692"/>
                </a:lnTo>
                <a:lnTo>
                  <a:pt x="5047" y="1809"/>
                </a:lnTo>
                <a:lnTo>
                  <a:pt x="5140" y="1809"/>
                </a:lnTo>
                <a:lnTo>
                  <a:pt x="5140" y="1878"/>
                </a:lnTo>
                <a:lnTo>
                  <a:pt x="5231" y="1878"/>
                </a:lnTo>
                <a:lnTo>
                  <a:pt x="5231" y="1786"/>
                </a:lnTo>
                <a:lnTo>
                  <a:pt x="5175" y="1786"/>
                </a:lnTo>
                <a:lnTo>
                  <a:pt x="5175" y="1681"/>
                </a:lnTo>
                <a:lnTo>
                  <a:pt x="5174" y="1681"/>
                </a:lnTo>
                <a:lnTo>
                  <a:pt x="5174" y="1671"/>
                </a:lnTo>
                <a:lnTo>
                  <a:pt x="5288" y="1671"/>
                </a:lnTo>
                <a:lnTo>
                  <a:pt x="5288" y="1614"/>
                </a:lnTo>
                <a:lnTo>
                  <a:pt x="5308" y="1614"/>
                </a:lnTo>
                <a:lnTo>
                  <a:pt x="5308" y="1472"/>
                </a:lnTo>
                <a:lnTo>
                  <a:pt x="5210" y="1472"/>
                </a:lnTo>
                <a:lnTo>
                  <a:pt x="5210" y="1466"/>
                </a:lnTo>
                <a:lnTo>
                  <a:pt x="5341" y="1466"/>
                </a:lnTo>
                <a:lnTo>
                  <a:pt x="5341" y="1574"/>
                </a:lnTo>
                <a:lnTo>
                  <a:pt x="5461" y="1574"/>
                </a:lnTo>
                <a:lnTo>
                  <a:pt x="5461" y="1494"/>
                </a:lnTo>
                <a:lnTo>
                  <a:pt x="5538" y="1494"/>
                </a:lnTo>
                <a:lnTo>
                  <a:pt x="5538" y="1419"/>
                </a:lnTo>
                <a:lnTo>
                  <a:pt x="5625" y="1419"/>
                </a:lnTo>
                <a:lnTo>
                  <a:pt x="5625" y="1309"/>
                </a:lnTo>
                <a:lnTo>
                  <a:pt x="5717" y="1309"/>
                </a:lnTo>
                <a:lnTo>
                  <a:pt x="5717" y="1245"/>
                </a:lnTo>
                <a:lnTo>
                  <a:pt x="5798" y="1245"/>
                </a:lnTo>
                <a:lnTo>
                  <a:pt x="5798" y="901"/>
                </a:lnTo>
                <a:lnTo>
                  <a:pt x="5936" y="901"/>
                </a:lnTo>
                <a:lnTo>
                  <a:pt x="5936" y="757"/>
                </a:lnTo>
                <a:lnTo>
                  <a:pt x="5952" y="757"/>
                </a:lnTo>
                <a:lnTo>
                  <a:pt x="5952" y="813"/>
                </a:lnTo>
                <a:lnTo>
                  <a:pt x="6014" y="813"/>
                </a:lnTo>
                <a:lnTo>
                  <a:pt x="6014" y="923"/>
                </a:lnTo>
                <a:lnTo>
                  <a:pt x="6049" y="923"/>
                </a:lnTo>
                <a:lnTo>
                  <a:pt x="6049" y="947"/>
                </a:lnTo>
                <a:lnTo>
                  <a:pt x="6022" y="947"/>
                </a:lnTo>
                <a:lnTo>
                  <a:pt x="6022" y="1040"/>
                </a:lnTo>
                <a:lnTo>
                  <a:pt x="6115" y="1040"/>
                </a:lnTo>
                <a:lnTo>
                  <a:pt x="6115" y="1003"/>
                </a:lnTo>
                <a:lnTo>
                  <a:pt x="6123" y="1003"/>
                </a:lnTo>
                <a:lnTo>
                  <a:pt x="6123" y="1059"/>
                </a:lnTo>
                <a:lnTo>
                  <a:pt x="6228" y="1059"/>
                </a:lnTo>
                <a:lnTo>
                  <a:pt x="6228" y="955"/>
                </a:lnTo>
                <a:lnTo>
                  <a:pt x="6209" y="955"/>
                </a:lnTo>
                <a:lnTo>
                  <a:pt x="6209" y="876"/>
                </a:lnTo>
                <a:lnTo>
                  <a:pt x="6131" y="876"/>
                </a:lnTo>
                <a:lnTo>
                  <a:pt x="6131" y="806"/>
                </a:lnTo>
                <a:lnTo>
                  <a:pt x="6095" y="806"/>
                </a:lnTo>
                <a:lnTo>
                  <a:pt x="6095" y="696"/>
                </a:lnTo>
                <a:lnTo>
                  <a:pt x="6114" y="696"/>
                </a:lnTo>
                <a:lnTo>
                  <a:pt x="6114" y="799"/>
                </a:lnTo>
                <a:lnTo>
                  <a:pt x="6239" y="799"/>
                </a:lnTo>
                <a:lnTo>
                  <a:pt x="6239" y="777"/>
                </a:lnTo>
                <a:lnTo>
                  <a:pt x="6298" y="777"/>
                </a:lnTo>
                <a:lnTo>
                  <a:pt x="6298" y="663"/>
                </a:lnTo>
                <a:lnTo>
                  <a:pt x="6216" y="663"/>
                </a:lnTo>
                <a:lnTo>
                  <a:pt x="6216" y="550"/>
                </a:lnTo>
                <a:lnTo>
                  <a:pt x="6139" y="550"/>
                </a:lnTo>
                <a:lnTo>
                  <a:pt x="6139" y="513"/>
                </a:lnTo>
                <a:lnTo>
                  <a:pt x="6143" y="513"/>
                </a:lnTo>
                <a:lnTo>
                  <a:pt x="6143" y="536"/>
                </a:lnTo>
                <a:lnTo>
                  <a:pt x="6269" y="536"/>
                </a:lnTo>
                <a:lnTo>
                  <a:pt x="6269" y="595"/>
                </a:lnTo>
                <a:lnTo>
                  <a:pt x="6398" y="595"/>
                </a:lnTo>
                <a:lnTo>
                  <a:pt x="6398" y="514"/>
                </a:lnTo>
                <a:lnTo>
                  <a:pt x="6430" y="514"/>
                </a:lnTo>
                <a:lnTo>
                  <a:pt x="6430" y="606"/>
                </a:lnTo>
                <a:lnTo>
                  <a:pt x="6530" y="606"/>
                </a:lnTo>
                <a:lnTo>
                  <a:pt x="6530" y="506"/>
                </a:lnTo>
                <a:lnTo>
                  <a:pt x="6470" y="506"/>
                </a:lnTo>
                <a:lnTo>
                  <a:pt x="6470" y="432"/>
                </a:lnTo>
                <a:lnTo>
                  <a:pt x="6496" y="432"/>
                </a:lnTo>
                <a:lnTo>
                  <a:pt x="6496" y="437"/>
                </a:lnTo>
                <a:lnTo>
                  <a:pt x="6616" y="437"/>
                </a:lnTo>
                <a:lnTo>
                  <a:pt x="6616" y="316"/>
                </a:lnTo>
                <a:lnTo>
                  <a:pt x="6527" y="316"/>
                </a:lnTo>
                <a:lnTo>
                  <a:pt x="6527" y="295"/>
                </a:lnTo>
                <a:lnTo>
                  <a:pt x="6516" y="295"/>
                </a:lnTo>
                <a:lnTo>
                  <a:pt x="6516" y="230"/>
                </a:lnTo>
                <a:lnTo>
                  <a:pt x="6470" y="230"/>
                </a:lnTo>
                <a:lnTo>
                  <a:pt x="6470" y="175"/>
                </a:lnTo>
                <a:lnTo>
                  <a:pt x="6496" y="175"/>
                </a:lnTo>
                <a:lnTo>
                  <a:pt x="6496" y="155"/>
                </a:lnTo>
                <a:lnTo>
                  <a:pt x="6557" y="155"/>
                </a:lnTo>
                <a:lnTo>
                  <a:pt x="6557" y="195"/>
                </a:lnTo>
                <a:lnTo>
                  <a:pt x="6711" y="195"/>
                </a:lnTo>
                <a:lnTo>
                  <a:pt x="6711" y="155"/>
                </a:lnTo>
                <a:lnTo>
                  <a:pt x="6941" y="155"/>
                </a:lnTo>
                <a:lnTo>
                  <a:pt x="6941" y="118"/>
                </a:lnTo>
                <a:lnTo>
                  <a:pt x="6951" y="118"/>
                </a:lnTo>
                <a:lnTo>
                  <a:pt x="6951" y="145"/>
                </a:lnTo>
                <a:lnTo>
                  <a:pt x="7010" y="145"/>
                </a:lnTo>
                <a:lnTo>
                  <a:pt x="7010" y="118"/>
                </a:lnTo>
                <a:lnTo>
                  <a:pt x="7021" y="118"/>
                </a:lnTo>
                <a:lnTo>
                  <a:pt x="7021" y="0"/>
                </a:lnTo>
                <a:lnTo>
                  <a:pt x="0" y="0"/>
                </a:lnTo>
                <a:close/>
                <a:moveTo>
                  <a:pt x="2527" y="4215"/>
                </a:moveTo>
                <a:lnTo>
                  <a:pt x="2449" y="4215"/>
                </a:lnTo>
                <a:lnTo>
                  <a:pt x="2449" y="4207"/>
                </a:lnTo>
                <a:lnTo>
                  <a:pt x="2527" y="4207"/>
                </a:lnTo>
                <a:lnTo>
                  <a:pt x="2527" y="4215"/>
                </a:lnTo>
                <a:close/>
                <a:moveTo>
                  <a:pt x="5160" y="1647"/>
                </a:moveTo>
                <a:lnTo>
                  <a:pt x="5150" y="1647"/>
                </a:lnTo>
                <a:lnTo>
                  <a:pt x="5150" y="1608"/>
                </a:lnTo>
                <a:lnTo>
                  <a:pt x="5160" y="1608"/>
                </a:lnTo>
                <a:lnTo>
                  <a:pt x="5160" y="1647"/>
                </a:lnTo>
                <a:close/>
                <a:moveTo>
                  <a:pt x="5597" y="1304"/>
                </a:moveTo>
                <a:lnTo>
                  <a:pt x="5509" y="1304"/>
                </a:lnTo>
                <a:lnTo>
                  <a:pt x="5509" y="1378"/>
                </a:lnTo>
                <a:lnTo>
                  <a:pt x="5427" y="1378"/>
                </a:lnTo>
                <a:lnTo>
                  <a:pt x="5427" y="1354"/>
                </a:lnTo>
                <a:lnTo>
                  <a:pt x="5474" y="1354"/>
                </a:lnTo>
                <a:lnTo>
                  <a:pt x="5474" y="1245"/>
                </a:lnTo>
                <a:lnTo>
                  <a:pt x="5547" y="1245"/>
                </a:lnTo>
                <a:lnTo>
                  <a:pt x="5547" y="1264"/>
                </a:lnTo>
                <a:lnTo>
                  <a:pt x="5597" y="1264"/>
                </a:lnTo>
                <a:lnTo>
                  <a:pt x="5597" y="1304"/>
                </a:lnTo>
                <a:close/>
                <a:moveTo>
                  <a:pt x="3443" y="3653"/>
                </a:moveTo>
                <a:lnTo>
                  <a:pt x="3443" y="3703"/>
                </a:lnTo>
                <a:lnTo>
                  <a:pt x="3494" y="3703"/>
                </a:lnTo>
                <a:lnTo>
                  <a:pt x="3494" y="3653"/>
                </a:lnTo>
                <a:lnTo>
                  <a:pt x="3443" y="3653"/>
                </a:lnTo>
                <a:close/>
                <a:moveTo>
                  <a:pt x="3143" y="3629"/>
                </a:moveTo>
                <a:lnTo>
                  <a:pt x="3143" y="3734"/>
                </a:lnTo>
                <a:lnTo>
                  <a:pt x="3215" y="3734"/>
                </a:lnTo>
                <a:lnTo>
                  <a:pt x="3215" y="3741"/>
                </a:lnTo>
                <a:lnTo>
                  <a:pt x="3240" y="3741"/>
                </a:lnTo>
                <a:lnTo>
                  <a:pt x="3240" y="3734"/>
                </a:lnTo>
                <a:lnTo>
                  <a:pt x="3248" y="3734"/>
                </a:lnTo>
                <a:lnTo>
                  <a:pt x="3248" y="3629"/>
                </a:lnTo>
                <a:lnTo>
                  <a:pt x="3143" y="3629"/>
                </a:lnTo>
                <a:close/>
                <a:moveTo>
                  <a:pt x="3144" y="4015"/>
                </a:moveTo>
                <a:lnTo>
                  <a:pt x="3144" y="4053"/>
                </a:lnTo>
                <a:lnTo>
                  <a:pt x="3182" y="4053"/>
                </a:lnTo>
                <a:lnTo>
                  <a:pt x="3182" y="4015"/>
                </a:lnTo>
                <a:lnTo>
                  <a:pt x="3144" y="4015"/>
                </a:lnTo>
                <a:close/>
                <a:moveTo>
                  <a:pt x="3243" y="3786"/>
                </a:moveTo>
                <a:lnTo>
                  <a:pt x="3243" y="3774"/>
                </a:lnTo>
                <a:lnTo>
                  <a:pt x="3167" y="3774"/>
                </a:lnTo>
                <a:lnTo>
                  <a:pt x="3167" y="3786"/>
                </a:lnTo>
                <a:lnTo>
                  <a:pt x="3146" y="3786"/>
                </a:lnTo>
                <a:lnTo>
                  <a:pt x="3146" y="3903"/>
                </a:lnTo>
                <a:lnTo>
                  <a:pt x="3194" y="3903"/>
                </a:lnTo>
                <a:lnTo>
                  <a:pt x="3194" y="3921"/>
                </a:lnTo>
                <a:lnTo>
                  <a:pt x="3228" y="3921"/>
                </a:lnTo>
                <a:lnTo>
                  <a:pt x="3228" y="3903"/>
                </a:lnTo>
                <a:lnTo>
                  <a:pt x="3263" y="3903"/>
                </a:lnTo>
                <a:lnTo>
                  <a:pt x="3263" y="3786"/>
                </a:lnTo>
                <a:lnTo>
                  <a:pt x="3243" y="3786"/>
                </a:lnTo>
                <a:close/>
                <a:moveTo>
                  <a:pt x="3020" y="4060"/>
                </a:moveTo>
                <a:lnTo>
                  <a:pt x="3020" y="4167"/>
                </a:lnTo>
                <a:lnTo>
                  <a:pt x="3128" y="4167"/>
                </a:lnTo>
                <a:lnTo>
                  <a:pt x="3128" y="4060"/>
                </a:lnTo>
                <a:lnTo>
                  <a:pt x="3020" y="4060"/>
                </a:lnTo>
                <a:close/>
                <a:moveTo>
                  <a:pt x="3094" y="4189"/>
                </a:moveTo>
                <a:lnTo>
                  <a:pt x="3094" y="4281"/>
                </a:lnTo>
                <a:lnTo>
                  <a:pt x="3186" y="4281"/>
                </a:lnTo>
                <a:lnTo>
                  <a:pt x="3186" y="4189"/>
                </a:lnTo>
                <a:lnTo>
                  <a:pt x="3094" y="4189"/>
                </a:lnTo>
                <a:close/>
                <a:moveTo>
                  <a:pt x="3002" y="4277"/>
                </a:moveTo>
                <a:lnTo>
                  <a:pt x="3002" y="4318"/>
                </a:lnTo>
                <a:lnTo>
                  <a:pt x="3085" y="4318"/>
                </a:lnTo>
                <a:lnTo>
                  <a:pt x="3085" y="4277"/>
                </a:lnTo>
                <a:lnTo>
                  <a:pt x="3002" y="4277"/>
                </a:lnTo>
                <a:close/>
                <a:moveTo>
                  <a:pt x="3316" y="4098"/>
                </a:moveTo>
                <a:lnTo>
                  <a:pt x="3316" y="4143"/>
                </a:lnTo>
                <a:lnTo>
                  <a:pt x="3361" y="4143"/>
                </a:lnTo>
                <a:lnTo>
                  <a:pt x="3361" y="4098"/>
                </a:lnTo>
                <a:lnTo>
                  <a:pt x="3316" y="4098"/>
                </a:lnTo>
                <a:close/>
                <a:moveTo>
                  <a:pt x="3281" y="4262"/>
                </a:moveTo>
                <a:lnTo>
                  <a:pt x="3281" y="4302"/>
                </a:lnTo>
                <a:lnTo>
                  <a:pt x="3321" y="4302"/>
                </a:lnTo>
                <a:lnTo>
                  <a:pt x="3321" y="4262"/>
                </a:lnTo>
                <a:lnTo>
                  <a:pt x="3281" y="4262"/>
                </a:lnTo>
                <a:close/>
                <a:moveTo>
                  <a:pt x="2818" y="4198"/>
                </a:moveTo>
                <a:lnTo>
                  <a:pt x="2818" y="4273"/>
                </a:lnTo>
                <a:lnTo>
                  <a:pt x="2893" y="4273"/>
                </a:lnTo>
                <a:lnTo>
                  <a:pt x="2893" y="4198"/>
                </a:lnTo>
                <a:lnTo>
                  <a:pt x="2818" y="4198"/>
                </a:lnTo>
                <a:close/>
                <a:moveTo>
                  <a:pt x="7413" y="81"/>
                </a:moveTo>
                <a:lnTo>
                  <a:pt x="7413" y="163"/>
                </a:lnTo>
                <a:lnTo>
                  <a:pt x="7495" y="163"/>
                </a:lnTo>
                <a:lnTo>
                  <a:pt x="7495" y="81"/>
                </a:lnTo>
                <a:lnTo>
                  <a:pt x="7413" y="81"/>
                </a:lnTo>
                <a:close/>
                <a:moveTo>
                  <a:pt x="6813" y="574"/>
                </a:moveTo>
                <a:lnTo>
                  <a:pt x="6813" y="631"/>
                </a:lnTo>
                <a:lnTo>
                  <a:pt x="6870" y="631"/>
                </a:lnTo>
                <a:lnTo>
                  <a:pt x="6870" y="574"/>
                </a:lnTo>
                <a:lnTo>
                  <a:pt x="6813" y="574"/>
                </a:lnTo>
                <a:close/>
                <a:moveTo>
                  <a:pt x="7615" y="339"/>
                </a:moveTo>
                <a:lnTo>
                  <a:pt x="7615" y="381"/>
                </a:lnTo>
                <a:lnTo>
                  <a:pt x="7657" y="381"/>
                </a:lnTo>
                <a:lnTo>
                  <a:pt x="7657" y="339"/>
                </a:lnTo>
                <a:lnTo>
                  <a:pt x="7615" y="339"/>
                </a:lnTo>
                <a:close/>
                <a:moveTo>
                  <a:pt x="7051" y="433"/>
                </a:moveTo>
                <a:lnTo>
                  <a:pt x="7051" y="479"/>
                </a:lnTo>
                <a:lnTo>
                  <a:pt x="7097" y="479"/>
                </a:lnTo>
                <a:lnTo>
                  <a:pt x="7097" y="433"/>
                </a:lnTo>
                <a:lnTo>
                  <a:pt x="7051" y="433"/>
                </a:lnTo>
                <a:close/>
                <a:moveTo>
                  <a:pt x="6870" y="479"/>
                </a:moveTo>
                <a:lnTo>
                  <a:pt x="6870" y="568"/>
                </a:lnTo>
                <a:lnTo>
                  <a:pt x="6960" y="568"/>
                </a:lnTo>
                <a:lnTo>
                  <a:pt x="6960" y="479"/>
                </a:lnTo>
                <a:lnTo>
                  <a:pt x="6870" y="479"/>
                </a:lnTo>
                <a:close/>
                <a:moveTo>
                  <a:pt x="6904" y="784"/>
                </a:moveTo>
                <a:lnTo>
                  <a:pt x="6904" y="831"/>
                </a:lnTo>
                <a:lnTo>
                  <a:pt x="6950" y="831"/>
                </a:lnTo>
                <a:lnTo>
                  <a:pt x="6950" y="784"/>
                </a:lnTo>
                <a:lnTo>
                  <a:pt x="6904" y="784"/>
                </a:lnTo>
                <a:close/>
                <a:moveTo>
                  <a:pt x="6824" y="684"/>
                </a:moveTo>
                <a:lnTo>
                  <a:pt x="6824" y="733"/>
                </a:lnTo>
                <a:lnTo>
                  <a:pt x="6872" y="733"/>
                </a:lnTo>
                <a:lnTo>
                  <a:pt x="6872" y="684"/>
                </a:lnTo>
                <a:lnTo>
                  <a:pt x="6824" y="684"/>
                </a:lnTo>
                <a:close/>
                <a:moveTo>
                  <a:pt x="7083" y="273"/>
                </a:moveTo>
                <a:lnTo>
                  <a:pt x="7034" y="273"/>
                </a:lnTo>
                <a:lnTo>
                  <a:pt x="7034" y="322"/>
                </a:lnTo>
                <a:lnTo>
                  <a:pt x="7083" y="322"/>
                </a:lnTo>
                <a:lnTo>
                  <a:pt x="7083" y="273"/>
                </a:lnTo>
                <a:close/>
                <a:moveTo>
                  <a:pt x="7238" y="313"/>
                </a:moveTo>
                <a:lnTo>
                  <a:pt x="7238" y="388"/>
                </a:lnTo>
                <a:lnTo>
                  <a:pt x="7312" y="388"/>
                </a:lnTo>
                <a:lnTo>
                  <a:pt x="7312" y="313"/>
                </a:lnTo>
                <a:lnTo>
                  <a:pt x="7238" y="313"/>
                </a:lnTo>
                <a:close/>
                <a:moveTo>
                  <a:pt x="7237" y="112"/>
                </a:moveTo>
                <a:lnTo>
                  <a:pt x="7237" y="254"/>
                </a:lnTo>
                <a:lnTo>
                  <a:pt x="7380" y="254"/>
                </a:lnTo>
                <a:lnTo>
                  <a:pt x="7380" y="112"/>
                </a:lnTo>
                <a:lnTo>
                  <a:pt x="7237" y="112"/>
                </a:lnTo>
                <a:close/>
                <a:moveTo>
                  <a:pt x="7073" y="0"/>
                </a:moveTo>
                <a:lnTo>
                  <a:pt x="7073" y="21"/>
                </a:lnTo>
                <a:lnTo>
                  <a:pt x="7165" y="21"/>
                </a:lnTo>
                <a:lnTo>
                  <a:pt x="7165" y="0"/>
                </a:lnTo>
                <a:lnTo>
                  <a:pt x="7073" y="0"/>
                </a:lnTo>
                <a:close/>
                <a:moveTo>
                  <a:pt x="3417" y="3956"/>
                </a:moveTo>
                <a:lnTo>
                  <a:pt x="3417" y="4036"/>
                </a:lnTo>
                <a:lnTo>
                  <a:pt x="3497" y="4036"/>
                </a:lnTo>
                <a:lnTo>
                  <a:pt x="3497" y="3956"/>
                </a:lnTo>
                <a:lnTo>
                  <a:pt x="3417" y="3956"/>
                </a:lnTo>
                <a:close/>
                <a:moveTo>
                  <a:pt x="7149" y="522"/>
                </a:moveTo>
                <a:lnTo>
                  <a:pt x="7149" y="583"/>
                </a:lnTo>
                <a:lnTo>
                  <a:pt x="7209" y="583"/>
                </a:lnTo>
                <a:lnTo>
                  <a:pt x="7209" y="522"/>
                </a:lnTo>
                <a:lnTo>
                  <a:pt x="7149" y="522"/>
                </a:lnTo>
                <a:close/>
                <a:moveTo>
                  <a:pt x="7451" y="291"/>
                </a:moveTo>
                <a:lnTo>
                  <a:pt x="7451" y="337"/>
                </a:lnTo>
                <a:lnTo>
                  <a:pt x="7497" y="337"/>
                </a:lnTo>
                <a:lnTo>
                  <a:pt x="7497" y="291"/>
                </a:lnTo>
                <a:lnTo>
                  <a:pt x="7451" y="291"/>
                </a:lnTo>
                <a:close/>
                <a:moveTo>
                  <a:pt x="7096" y="30"/>
                </a:moveTo>
                <a:lnTo>
                  <a:pt x="7096" y="102"/>
                </a:lnTo>
                <a:lnTo>
                  <a:pt x="7073" y="102"/>
                </a:lnTo>
                <a:lnTo>
                  <a:pt x="7073" y="150"/>
                </a:lnTo>
                <a:lnTo>
                  <a:pt x="7018" y="150"/>
                </a:lnTo>
                <a:lnTo>
                  <a:pt x="7018" y="224"/>
                </a:lnTo>
                <a:lnTo>
                  <a:pt x="7040" y="224"/>
                </a:lnTo>
                <a:lnTo>
                  <a:pt x="7040" y="254"/>
                </a:lnTo>
                <a:lnTo>
                  <a:pt x="7091" y="254"/>
                </a:lnTo>
                <a:lnTo>
                  <a:pt x="7091" y="224"/>
                </a:lnTo>
                <a:lnTo>
                  <a:pt x="7093" y="224"/>
                </a:lnTo>
                <a:lnTo>
                  <a:pt x="7093" y="165"/>
                </a:lnTo>
                <a:lnTo>
                  <a:pt x="7137" y="165"/>
                </a:lnTo>
                <a:lnTo>
                  <a:pt x="7137" y="112"/>
                </a:lnTo>
                <a:lnTo>
                  <a:pt x="7177" y="112"/>
                </a:lnTo>
                <a:lnTo>
                  <a:pt x="7177" y="30"/>
                </a:lnTo>
                <a:lnTo>
                  <a:pt x="7096" y="30"/>
                </a:lnTo>
                <a:close/>
                <a:moveTo>
                  <a:pt x="4333" y="3408"/>
                </a:moveTo>
                <a:lnTo>
                  <a:pt x="4333" y="3461"/>
                </a:lnTo>
                <a:lnTo>
                  <a:pt x="4385" y="3461"/>
                </a:lnTo>
                <a:lnTo>
                  <a:pt x="4385" y="3408"/>
                </a:lnTo>
                <a:lnTo>
                  <a:pt x="4333" y="3408"/>
                </a:lnTo>
                <a:close/>
                <a:moveTo>
                  <a:pt x="4308" y="3120"/>
                </a:moveTo>
                <a:lnTo>
                  <a:pt x="4308" y="3205"/>
                </a:lnTo>
                <a:lnTo>
                  <a:pt x="4393" y="3205"/>
                </a:lnTo>
                <a:lnTo>
                  <a:pt x="4393" y="3120"/>
                </a:lnTo>
                <a:lnTo>
                  <a:pt x="4308" y="3120"/>
                </a:lnTo>
                <a:close/>
                <a:moveTo>
                  <a:pt x="4263" y="3230"/>
                </a:moveTo>
                <a:lnTo>
                  <a:pt x="4263" y="3274"/>
                </a:lnTo>
                <a:lnTo>
                  <a:pt x="4307" y="3274"/>
                </a:lnTo>
                <a:lnTo>
                  <a:pt x="4307" y="3230"/>
                </a:lnTo>
                <a:lnTo>
                  <a:pt x="4263" y="3230"/>
                </a:lnTo>
                <a:close/>
                <a:moveTo>
                  <a:pt x="4197" y="3381"/>
                </a:moveTo>
                <a:lnTo>
                  <a:pt x="4197" y="3448"/>
                </a:lnTo>
                <a:lnTo>
                  <a:pt x="4264" y="3448"/>
                </a:lnTo>
                <a:lnTo>
                  <a:pt x="4264" y="3381"/>
                </a:lnTo>
                <a:lnTo>
                  <a:pt x="4197" y="3381"/>
                </a:lnTo>
                <a:close/>
                <a:moveTo>
                  <a:pt x="4557" y="2812"/>
                </a:moveTo>
                <a:lnTo>
                  <a:pt x="4557" y="2921"/>
                </a:lnTo>
                <a:lnTo>
                  <a:pt x="4666" y="2921"/>
                </a:lnTo>
                <a:lnTo>
                  <a:pt x="4666" y="2812"/>
                </a:lnTo>
                <a:lnTo>
                  <a:pt x="4557" y="2812"/>
                </a:lnTo>
                <a:close/>
                <a:moveTo>
                  <a:pt x="4225" y="3548"/>
                </a:moveTo>
                <a:lnTo>
                  <a:pt x="4225" y="3592"/>
                </a:lnTo>
                <a:lnTo>
                  <a:pt x="4269" y="3592"/>
                </a:lnTo>
                <a:lnTo>
                  <a:pt x="4269" y="3548"/>
                </a:lnTo>
                <a:lnTo>
                  <a:pt x="4225" y="3548"/>
                </a:lnTo>
                <a:close/>
                <a:moveTo>
                  <a:pt x="4699" y="2923"/>
                </a:moveTo>
                <a:lnTo>
                  <a:pt x="4699" y="3009"/>
                </a:lnTo>
                <a:lnTo>
                  <a:pt x="4785" y="3009"/>
                </a:lnTo>
                <a:lnTo>
                  <a:pt x="4785" y="2923"/>
                </a:lnTo>
                <a:lnTo>
                  <a:pt x="4699" y="2923"/>
                </a:lnTo>
                <a:close/>
                <a:moveTo>
                  <a:pt x="4987" y="2747"/>
                </a:moveTo>
                <a:lnTo>
                  <a:pt x="4987" y="2783"/>
                </a:lnTo>
                <a:lnTo>
                  <a:pt x="5023" y="2783"/>
                </a:lnTo>
                <a:lnTo>
                  <a:pt x="5023" y="2747"/>
                </a:lnTo>
                <a:lnTo>
                  <a:pt x="4987" y="2747"/>
                </a:lnTo>
                <a:close/>
                <a:moveTo>
                  <a:pt x="5028" y="1871"/>
                </a:moveTo>
                <a:lnTo>
                  <a:pt x="5028" y="1921"/>
                </a:lnTo>
                <a:lnTo>
                  <a:pt x="5078" y="1921"/>
                </a:lnTo>
                <a:lnTo>
                  <a:pt x="5078" y="1871"/>
                </a:lnTo>
                <a:lnTo>
                  <a:pt x="5028" y="1871"/>
                </a:lnTo>
                <a:close/>
                <a:moveTo>
                  <a:pt x="4901" y="2518"/>
                </a:moveTo>
                <a:lnTo>
                  <a:pt x="4901" y="2595"/>
                </a:lnTo>
                <a:lnTo>
                  <a:pt x="4978" y="2595"/>
                </a:lnTo>
                <a:lnTo>
                  <a:pt x="4978" y="2518"/>
                </a:lnTo>
                <a:lnTo>
                  <a:pt x="4901" y="2518"/>
                </a:lnTo>
                <a:close/>
                <a:moveTo>
                  <a:pt x="4772" y="2802"/>
                </a:moveTo>
                <a:lnTo>
                  <a:pt x="4772" y="2873"/>
                </a:lnTo>
                <a:lnTo>
                  <a:pt x="4844" y="2873"/>
                </a:lnTo>
                <a:lnTo>
                  <a:pt x="4844" y="2802"/>
                </a:lnTo>
                <a:lnTo>
                  <a:pt x="4772" y="2802"/>
                </a:lnTo>
                <a:close/>
                <a:moveTo>
                  <a:pt x="5033" y="2217"/>
                </a:moveTo>
                <a:lnTo>
                  <a:pt x="5033" y="2266"/>
                </a:lnTo>
                <a:lnTo>
                  <a:pt x="5083" y="2266"/>
                </a:lnTo>
                <a:lnTo>
                  <a:pt x="5083" y="2217"/>
                </a:lnTo>
                <a:lnTo>
                  <a:pt x="5033" y="2217"/>
                </a:lnTo>
                <a:close/>
                <a:moveTo>
                  <a:pt x="3681" y="3611"/>
                </a:moveTo>
                <a:lnTo>
                  <a:pt x="3681" y="3717"/>
                </a:lnTo>
                <a:lnTo>
                  <a:pt x="3787" y="3717"/>
                </a:lnTo>
                <a:lnTo>
                  <a:pt x="3787" y="3611"/>
                </a:lnTo>
                <a:lnTo>
                  <a:pt x="3681" y="3611"/>
                </a:lnTo>
                <a:close/>
                <a:moveTo>
                  <a:pt x="3735" y="3398"/>
                </a:moveTo>
                <a:lnTo>
                  <a:pt x="3735" y="3452"/>
                </a:lnTo>
                <a:lnTo>
                  <a:pt x="3790" y="3452"/>
                </a:lnTo>
                <a:lnTo>
                  <a:pt x="3790" y="3398"/>
                </a:lnTo>
                <a:lnTo>
                  <a:pt x="3735" y="3398"/>
                </a:lnTo>
                <a:close/>
                <a:moveTo>
                  <a:pt x="3775" y="3932"/>
                </a:moveTo>
                <a:lnTo>
                  <a:pt x="3775" y="3988"/>
                </a:lnTo>
                <a:lnTo>
                  <a:pt x="3831" y="3988"/>
                </a:lnTo>
                <a:lnTo>
                  <a:pt x="3831" y="3932"/>
                </a:lnTo>
                <a:lnTo>
                  <a:pt x="3775" y="3932"/>
                </a:lnTo>
                <a:close/>
                <a:moveTo>
                  <a:pt x="3606" y="4053"/>
                </a:moveTo>
                <a:lnTo>
                  <a:pt x="3508" y="4053"/>
                </a:lnTo>
                <a:lnTo>
                  <a:pt x="3508" y="4150"/>
                </a:lnTo>
                <a:lnTo>
                  <a:pt x="3606" y="4150"/>
                </a:lnTo>
                <a:lnTo>
                  <a:pt x="3606" y="4053"/>
                </a:lnTo>
                <a:close/>
                <a:moveTo>
                  <a:pt x="4261" y="2984"/>
                </a:moveTo>
                <a:lnTo>
                  <a:pt x="4261" y="2939"/>
                </a:lnTo>
                <a:lnTo>
                  <a:pt x="4208" y="2939"/>
                </a:lnTo>
                <a:lnTo>
                  <a:pt x="4208" y="2984"/>
                </a:lnTo>
                <a:lnTo>
                  <a:pt x="4167" y="2984"/>
                </a:lnTo>
                <a:lnTo>
                  <a:pt x="4167" y="3122"/>
                </a:lnTo>
                <a:lnTo>
                  <a:pt x="4305" y="3122"/>
                </a:lnTo>
                <a:lnTo>
                  <a:pt x="4305" y="2984"/>
                </a:lnTo>
                <a:lnTo>
                  <a:pt x="4261" y="2984"/>
                </a:lnTo>
                <a:close/>
                <a:moveTo>
                  <a:pt x="4086" y="3192"/>
                </a:moveTo>
                <a:lnTo>
                  <a:pt x="4086" y="3260"/>
                </a:lnTo>
                <a:lnTo>
                  <a:pt x="4153" y="3260"/>
                </a:lnTo>
                <a:lnTo>
                  <a:pt x="4153" y="3192"/>
                </a:lnTo>
                <a:lnTo>
                  <a:pt x="4086" y="3192"/>
                </a:lnTo>
                <a:close/>
                <a:moveTo>
                  <a:pt x="3847" y="3469"/>
                </a:moveTo>
                <a:lnTo>
                  <a:pt x="3847" y="3544"/>
                </a:lnTo>
                <a:lnTo>
                  <a:pt x="3922" y="3544"/>
                </a:lnTo>
                <a:lnTo>
                  <a:pt x="3922" y="3469"/>
                </a:lnTo>
                <a:lnTo>
                  <a:pt x="3847" y="3469"/>
                </a:lnTo>
                <a:close/>
                <a:moveTo>
                  <a:pt x="4002" y="3483"/>
                </a:moveTo>
                <a:lnTo>
                  <a:pt x="4002" y="3548"/>
                </a:lnTo>
                <a:lnTo>
                  <a:pt x="4066" y="3548"/>
                </a:lnTo>
                <a:lnTo>
                  <a:pt x="4066" y="3483"/>
                </a:lnTo>
                <a:lnTo>
                  <a:pt x="4002" y="3483"/>
                </a:lnTo>
                <a:close/>
                <a:moveTo>
                  <a:pt x="3945" y="3297"/>
                </a:moveTo>
                <a:lnTo>
                  <a:pt x="3945" y="3303"/>
                </a:lnTo>
                <a:lnTo>
                  <a:pt x="3916" y="3303"/>
                </a:lnTo>
                <a:lnTo>
                  <a:pt x="3916" y="3367"/>
                </a:lnTo>
                <a:lnTo>
                  <a:pt x="3945" y="3367"/>
                </a:lnTo>
                <a:lnTo>
                  <a:pt x="3945" y="3368"/>
                </a:lnTo>
                <a:lnTo>
                  <a:pt x="4017" y="3369"/>
                </a:lnTo>
                <a:lnTo>
                  <a:pt x="4017" y="3297"/>
                </a:lnTo>
                <a:lnTo>
                  <a:pt x="3945" y="3297"/>
                </a:lnTo>
                <a:close/>
                <a:moveTo>
                  <a:pt x="5055" y="2953"/>
                </a:moveTo>
                <a:lnTo>
                  <a:pt x="5055" y="2996"/>
                </a:lnTo>
                <a:lnTo>
                  <a:pt x="5098" y="2996"/>
                </a:lnTo>
                <a:lnTo>
                  <a:pt x="5098" y="2953"/>
                </a:lnTo>
                <a:lnTo>
                  <a:pt x="5055" y="2953"/>
                </a:lnTo>
                <a:close/>
                <a:moveTo>
                  <a:pt x="5686" y="1700"/>
                </a:moveTo>
                <a:lnTo>
                  <a:pt x="5686" y="1742"/>
                </a:lnTo>
                <a:lnTo>
                  <a:pt x="5728" y="1742"/>
                </a:lnTo>
                <a:lnTo>
                  <a:pt x="5728" y="1700"/>
                </a:lnTo>
                <a:lnTo>
                  <a:pt x="5686" y="1700"/>
                </a:lnTo>
                <a:close/>
                <a:moveTo>
                  <a:pt x="5573" y="1865"/>
                </a:moveTo>
                <a:lnTo>
                  <a:pt x="5573" y="1978"/>
                </a:lnTo>
                <a:lnTo>
                  <a:pt x="5686" y="1978"/>
                </a:lnTo>
                <a:lnTo>
                  <a:pt x="5686" y="1865"/>
                </a:lnTo>
                <a:lnTo>
                  <a:pt x="5573" y="1865"/>
                </a:lnTo>
                <a:close/>
                <a:moveTo>
                  <a:pt x="5778" y="1664"/>
                </a:moveTo>
                <a:lnTo>
                  <a:pt x="5778" y="1736"/>
                </a:lnTo>
                <a:lnTo>
                  <a:pt x="5850" y="1736"/>
                </a:lnTo>
                <a:lnTo>
                  <a:pt x="5850" y="1664"/>
                </a:lnTo>
                <a:lnTo>
                  <a:pt x="5778" y="1664"/>
                </a:lnTo>
                <a:close/>
                <a:moveTo>
                  <a:pt x="5590" y="2112"/>
                </a:moveTo>
                <a:lnTo>
                  <a:pt x="5590" y="2191"/>
                </a:lnTo>
                <a:lnTo>
                  <a:pt x="5669" y="2191"/>
                </a:lnTo>
                <a:lnTo>
                  <a:pt x="5669" y="2112"/>
                </a:lnTo>
                <a:lnTo>
                  <a:pt x="5590" y="2112"/>
                </a:lnTo>
                <a:close/>
                <a:moveTo>
                  <a:pt x="5549" y="2552"/>
                </a:moveTo>
                <a:lnTo>
                  <a:pt x="5549" y="2600"/>
                </a:lnTo>
                <a:lnTo>
                  <a:pt x="5597" y="2600"/>
                </a:lnTo>
                <a:lnTo>
                  <a:pt x="5597" y="2552"/>
                </a:lnTo>
                <a:lnTo>
                  <a:pt x="5549" y="2552"/>
                </a:lnTo>
                <a:close/>
                <a:moveTo>
                  <a:pt x="6638" y="765"/>
                </a:moveTo>
                <a:lnTo>
                  <a:pt x="6539" y="765"/>
                </a:lnTo>
                <a:lnTo>
                  <a:pt x="6539" y="863"/>
                </a:lnTo>
                <a:lnTo>
                  <a:pt x="6638" y="863"/>
                </a:lnTo>
                <a:lnTo>
                  <a:pt x="6638" y="765"/>
                </a:lnTo>
                <a:close/>
                <a:moveTo>
                  <a:pt x="5401" y="2361"/>
                </a:moveTo>
                <a:lnTo>
                  <a:pt x="5401" y="2427"/>
                </a:lnTo>
                <a:lnTo>
                  <a:pt x="5468" y="2427"/>
                </a:lnTo>
                <a:lnTo>
                  <a:pt x="5468" y="2361"/>
                </a:lnTo>
                <a:lnTo>
                  <a:pt x="5401" y="2361"/>
                </a:lnTo>
                <a:close/>
                <a:moveTo>
                  <a:pt x="6691" y="731"/>
                </a:moveTo>
                <a:lnTo>
                  <a:pt x="6691" y="808"/>
                </a:lnTo>
                <a:lnTo>
                  <a:pt x="6768" y="808"/>
                </a:lnTo>
                <a:lnTo>
                  <a:pt x="6768" y="731"/>
                </a:lnTo>
                <a:lnTo>
                  <a:pt x="6691" y="731"/>
                </a:lnTo>
                <a:close/>
                <a:moveTo>
                  <a:pt x="5012" y="2368"/>
                </a:moveTo>
                <a:lnTo>
                  <a:pt x="5012" y="2394"/>
                </a:lnTo>
                <a:lnTo>
                  <a:pt x="5038" y="2394"/>
                </a:lnTo>
                <a:lnTo>
                  <a:pt x="5038" y="2368"/>
                </a:lnTo>
                <a:lnTo>
                  <a:pt x="5012" y="2368"/>
                </a:lnTo>
                <a:close/>
                <a:moveTo>
                  <a:pt x="5837" y="1463"/>
                </a:moveTo>
                <a:lnTo>
                  <a:pt x="5837" y="1572"/>
                </a:lnTo>
                <a:lnTo>
                  <a:pt x="5946" y="1572"/>
                </a:lnTo>
                <a:lnTo>
                  <a:pt x="5946" y="1463"/>
                </a:lnTo>
                <a:lnTo>
                  <a:pt x="5837" y="1463"/>
                </a:lnTo>
                <a:close/>
                <a:moveTo>
                  <a:pt x="6607" y="1144"/>
                </a:moveTo>
                <a:lnTo>
                  <a:pt x="6607" y="1180"/>
                </a:lnTo>
                <a:lnTo>
                  <a:pt x="6643" y="1180"/>
                </a:lnTo>
                <a:lnTo>
                  <a:pt x="6643" y="1144"/>
                </a:lnTo>
                <a:lnTo>
                  <a:pt x="6607" y="1144"/>
                </a:lnTo>
                <a:close/>
                <a:moveTo>
                  <a:pt x="6379" y="994"/>
                </a:moveTo>
                <a:lnTo>
                  <a:pt x="6379" y="1121"/>
                </a:lnTo>
                <a:lnTo>
                  <a:pt x="6506" y="1121"/>
                </a:lnTo>
                <a:lnTo>
                  <a:pt x="6506" y="994"/>
                </a:lnTo>
                <a:lnTo>
                  <a:pt x="6379" y="994"/>
                </a:lnTo>
                <a:close/>
                <a:moveTo>
                  <a:pt x="5170" y="2152"/>
                </a:moveTo>
                <a:lnTo>
                  <a:pt x="5170" y="2227"/>
                </a:lnTo>
                <a:lnTo>
                  <a:pt x="5244" y="2227"/>
                </a:lnTo>
                <a:lnTo>
                  <a:pt x="5244" y="2152"/>
                </a:lnTo>
                <a:lnTo>
                  <a:pt x="5170" y="2152"/>
                </a:lnTo>
                <a:close/>
                <a:moveTo>
                  <a:pt x="5170" y="2379"/>
                </a:moveTo>
                <a:lnTo>
                  <a:pt x="5170" y="2417"/>
                </a:lnTo>
                <a:lnTo>
                  <a:pt x="5207" y="2417"/>
                </a:lnTo>
                <a:lnTo>
                  <a:pt x="5207" y="2379"/>
                </a:lnTo>
                <a:lnTo>
                  <a:pt x="5170" y="2379"/>
                </a:lnTo>
                <a:close/>
                <a:moveTo>
                  <a:pt x="5343" y="2619"/>
                </a:moveTo>
                <a:lnTo>
                  <a:pt x="5343" y="2658"/>
                </a:lnTo>
                <a:lnTo>
                  <a:pt x="5382" y="2658"/>
                </a:lnTo>
                <a:lnTo>
                  <a:pt x="5382" y="2619"/>
                </a:lnTo>
                <a:lnTo>
                  <a:pt x="5343" y="2619"/>
                </a:lnTo>
                <a:close/>
                <a:moveTo>
                  <a:pt x="6869" y="241"/>
                </a:moveTo>
                <a:lnTo>
                  <a:pt x="6869" y="223"/>
                </a:lnTo>
                <a:lnTo>
                  <a:pt x="6839" y="223"/>
                </a:lnTo>
                <a:lnTo>
                  <a:pt x="6839" y="218"/>
                </a:lnTo>
                <a:lnTo>
                  <a:pt x="6793" y="218"/>
                </a:lnTo>
                <a:lnTo>
                  <a:pt x="6793" y="207"/>
                </a:lnTo>
                <a:lnTo>
                  <a:pt x="6685" y="207"/>
                </a:lnTo>
                <a:lnTo>
                  <a:pt x="6685" y="255"/>
                </a:lnTo>
                <a:lnTo>
                  <a:pt x="6633" y="255"/>
                </a:lnTo>
                <a:lnTo>
                  <a:pt x="6633" y="365"/>
                </a:lnTo>
                <a:lnTo>
                  <a:pt x="6744" y="365"/>
                </a:lnTo>
                <a:lnTo>
                  <a:pt x="6744" y="314"/>
                </a:lnTo>
                <a:lnTo>
                  <a:pt x="6793" y="314"/>
                </a:lnTo>
                <a:lnTo>
                  <a:pt x="6793" y="310"/>
                </a:lnTo>
                <a:lnTo>
                  <a:pt x="6837" y="310"/>
                </a:lnTo>
                <a:lnTo>
                  <a:pt x="6837" y="320"/>
                </a:lnTo>
                <a:lnTo>
                  <a:pt x="6916" y="320"/>
                </a:lnTo>
                <a:lnTo>
                  <a:pt x="6916" y="241"/>
                </a:lnTo>
                <a:lnTo>
                  <a:pt x="6869" y="241"/>
                </a:lnTo>
                <a:close/>
                <a:moveTo>
                  <a:pt x="5028" y="2657"/>
                </a:moveTo>
                <a:lnTo>
                  <a:pt x="5028" y="2713"/>
                </a:lnTo>
                <a:lnTo>
                  <a:pt x="5084" y="2713"/>
                </a:lnTo>
                <a:lnTo>
                  <a:pt x="5084" y="2657"/>
                </a:lnTo>
                <a:lnTo>
                  <a:pt x="5028" y="2657"/>
                </a:lnTo>
                <a:close/>
                <a:moveTo>
                  <a:pt x="5118" y="2425"/>
                </a:moveTo>
                <a:lnTo>
                  <a:pt x="5118" y="2471"/>
                </a:lnTo>
                <a:lnTo>
                  <a:pt x="5164" y="2471"/>
                </a:lnTo>
                <a:lnTo>
                  <a:pt x="5164" y="2425"/>
                </a:lnTo>
                <a:lnTo>
                  <a:pt x="5118" y="2425"/>
                </a:lnTo>
                <a:close/>
                <a:moveTo>
                  <a:pt x="5294" y="2026"/>
                </a:moveTo>
                <a:lnTo>
                  <a:pt x="5294" y="2111"/>
                </a:lnTo>
                <a:lnTo>
                  <a:pt x="5378" y="2111"/>
                </a:lnTo>
                <a:lnTo>
                  <a:pt x="5378" y="2026"/>
                </a:lnTo>
                <a:lnTo>
                  <a:pt x="5294" y="2026"/>
                </a:lnTo>
                <a:close/>
                <a:moveTo>
                  <a:pt x="5298" y="1799"/>
                </a:moveTo>
                <a:lnTo>
                  <a:pt x="5298" y="1896"/>
                </a:lnTo>
                <a:lnTo>
                  <a:pt x="5395" y="1896"/>
                </a:lnTo>
                <a:lnTo>
                  <a:pt x="5395" y="1799"/>
                </a:lnTo>
                <a:lnTo>
                  <a:pt x="5298" y="1799"/>
                </a:lnTo>
                <a:close/>
                <a:moveTo>
                  <a:pt x="5381" y="2110"/>
                </a:moveTo>
                <a:lnTo>
                  <a:pt x="5381" y="2189"/>
                </a:lnTo>
                <a:lnTo>
                  <a:pt x="5460" y="2189"/>
                </a:lnTo>
                <a:lnTo>
                  <a:pt x="5460" y="2110"/>
                </a:lnTo>
                <a:lnTo>
                  <a:pt x="5381" y="2110"/>
                </a:lnTo>
                <a:close/>
                <a:moveTo>
                  <a:pt x="5325" y="1595"/>
                </a:moveTo>
                <a:lnTo>
                  <a:pt x="5326" y="1656"/>
                </a:lnTo>
                <a:lnTo>
                  <a:pt x="5317" y="1656"/>
                </a:lnTo>
                <a:lnTo>
                  <a:pt x="5317" y="1746"/>
                </a:lnTo>
                <a:lnTo>
                  <a:pt x="5407" y="1746"/>
                </a:lnTo>
                <a:lnTo>
                  <a:pt x="5407" y="1700"/>
                </a:lnTo>
                <a:lnTo>
                  <a:pt x="5431" y="1700"/>
                </a:lnTo>
                <a:lnTo>
                  <a:pt x="5431" y="1595"/>
                </a:lnTo>
                <a:lnTo>
                  <a:pt x="5325" y="1595"/>
                </a:lnTo>
                <a:close/>
              </a:path>
            </a:pathLst>
          </a:custGeom>
          <a:gradFill>
            <a:gsLst>
              <a:gs pos="11000">
                <a:schemeClr val="accent1"/>
              </a:gs>
              <a:gs pos="65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 dirty="0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DCA4E22-106C-6440-85EE-B924230C5DB4}"/>
              </a:ext>
            </a:extLst>
          </p:cNvPr>
          <p:cNvGrpSpPr/>
          <p:nvPr userDrawn="1"/>
        </p:nvGrpSpPr>
        <p:grpSpPr>
          <a:xfrm>
            <a:off x="10379110" y="6415843"/>
            <a:ext cx="1050813" cy="196313"/>
            <a:chOff x="10376407" y="6415842"/>
            <a:chExt cx="1050539" cy="196313"/>
          </a:xfrm>
        </p:grpSpPr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EF8B8742-C818-5540-BBB5-792F1426B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7198" y="6471553"/>
              <a:ext cx="198966" cy="137950"/>
            </a:xfrm>
            <a:custGeom>
              <a:avLst/>
              <a:gdLst>
                <a:gd name="T0" fmla="*/ 82 w 86"/>
                <a:gd name="T1" fmla="*/ 0 h 60"/>
                <a:gd name="T2" fmla="*/ 78 w 86"/>
                <a:gd name="T3" fmla="*/ 4 h 60"/>
                <a:gd name="T4" fmla="*/ 63 w 86"/>
                <a:gd name="T5" fmla="*/ 48 h 60"/>
                <a:gd name="T6" fmla="*/ 48 w 86"/>
                <a:gd name="T7" fmla="*/ 4 h 60"/>
                <a:gd name="T8" fmla="*/ 44 w 86"/>
                <a:gd name="T9" fmla="*/ 0 h 60"/>
                <a:gd name="T10" fmla="*/ 43 w 86"/>
                <a:gd name="T11" fmla="*/ 0 h 60"/>
                <a:gd name="T12" fmla="*/ 39 w 86"/>
                <a:gd name="T13" fmla="*/ 4 h 60"/>
                <a:gd name="T14" fmla="*/ 24 w 86"/>
                <a:gd name="T15" fmla="*/ 48 h 60"/>
                <a:gd name="T16" fmla="*/ 9 w 86"/>
                <a:gd name="T17" fmla="*/ 4 h 60"/>
                <a:gd name="T18" fmla="*/ 5 w 86"/>
                <a:gd name="T19" fmla="*/ 0 h 60"/>
                <a:gd name="T20" fmla="*/ 0 w 86"/>
                <a:gd name="T21" fmla="*/ 4 h 60"/>
                <a:gd name="T22" fmla="*/ 1 w 86"/>
                <a:gd name="T23" fmla="*/ 7 h 60"/>
                <a:gd name="T24" fmla="*/ 19 w 86"/>
                <a:gd name="T25" fmla="*/ 56 h 60"/>
                <a:gd name="T26" fmla="*/ 24 w 86"/>
                <a:gd name="T27" fmla="*/ 60 h 60"/>
                <a:gd name="T28" fmla="*/ 24 w 86"/>
                <a:gd name="T29" fmla="*/ 60 h 60"/>
                <a:gd name="T30" fmla="*/ 29 w 86"/>
                <a:gd name="T31" fmla="*/ 56 h 60"/>
                <a:gd name="T32" fmla="*/ 43 w 86"/>
                <a:gd name="T33" fmla="*/ 14 h 60"/>
                <a:gd name="T34" fmla="*/ 58 w 86"/>
                <a:gd name="T35" fmla="*/ 56 h 60"/>
                <a:gd name="T36" fmla="*/ 63 w 86"/>
                <a:gd name="T37" fmla="*/ 60 h 60"/>
                <a:gd name="T38" fmla="*/ 63 w 86"/>
                <a:gd name="T39" fmla="*/ 60 h 60"/>
                <a:gd name="T40" fmla="*/ 68 w 86"/>
                <a:gd name="T41" fmla="*/ 56 h 60"/>
                <a:gd name="T42" fmla="*/ 86 w 86"/>
                <a:gd name="T43" fmla="*/ 7 h 60"/>
                <a:gd name="T44" fmla="*/ 86 w 86"/>
                <a:gd name="T45" fmla="*/ 4 h 60"/>
                <a:gd name="T46" fmla="*/ 82 w 86"/>
                <a:gd name="T4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6" h="60">
                  <a:moveTo>
                    <a:pt x="82" y="0"/>
                  </a:moveTo>
                  <a:cubicBezTo>
                    <a:pt x="80" y="0"/>
                    <a:pt x="78" y="2"/>
                    <a:pt x="78" y="4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7" y="2"/>
                    <a:pt x="46" y="0"/>
                    <a:pt x="44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0"/>
                    <a:pt x="39" y="2"/>
                    <a:pt x="39" y="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1" y="6"/>
                    <a:pt x="1" y="7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0" y="59"/>
                    <a:pt x="21" y="60"/>
                    <a:pt x="24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6" y="60"/>
                    <a:pt x="28" y="59"/>
                    <a:pt x="29" y="56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9" y="59"/>
                    <a:pt x="60" y="60"/>
                    <a:pt x="63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5" y="60"/>
                    <a:pt x="67" y="59"/>
                    <a:pt x="68" y="56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6"/>
                    <a:pt x="86" y="5"/>
                    <a:pt x="86" y="4"/>
                  </a:cubicBezTo>
                  <a:cubicBezTo>
                    <a:pt x="86" y="2"/>
                    <a:pt x="85" y="0"/>
                    <a:pt x="8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0C0959CA-8AB1-444E-A0BE-FCBA49A0D0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41470" y="6471553"/>
              <a:ext cx="135297" cy="140602"/>
            </a:xfrm>
            <a:custGeom>
              <a:avLst/>
              <a:gdLst>
                <a:gd name="T0" fmla="*/ 29 w 58"/>
                <a:gd name="T1" fmla="*/ 0 h 61"/>
                <a:gd name="T2" fmla="*/ 0 w 58"/>
                <a:gd name="T3" fmla="*/ 30 h 61"/>
                <a:gd name="T4" fmla="*/ 0 w 58"/>
                <a:gd name="T5" fmla="*/ 30 h 61"/>
                <a:gd name="T6" fmla="*/ 29 w 58"/>
                <a:gd name="T7" fmla="*/ 61 h 61"/>
                <a:gd name="T8" fmla="*/ 58 w 58"/>
                <a:gd name="T9" fmla="*/ 30 h 61"/>
                <a:gd name="T10" fmla="*/ 58 w 58"/>
                <a:gd name="T11" fmla="*/ 30 h 61"/>
                <a:gd name="T12" fmla="*/ 29 w 58"/>
                <a:gd name="T13" fmla="*/ 0 h 61"/>
                <a:gd name="T14" fmla="*/ 49 w 58"/>
                <a:gd name="T15" fmla="*/ 30 h 61"/>
                <a:gd name="T16" fmla="*/ 29 w 58"/>
                <a:gd name="T17" fmla="*/ 54 h 61"/>
                <a:gd name="T18" fmla="*/ 9 w 58"/>
                <a:gd name="T19" fmla="*/ 30 h 61"/>
                <a:gd name="T20" fmla="*/ 9 w 58"/>
                <a:gd name="T21" fmla="*/ 30 h 61"/>
                <a:gd name="T22" fmla="*/ 29 w 58"/>
                <a:gd name="T23" fmla="*/ 6 h 61"/>
                <a:gd name="T24" fmla="*/ 49 w 58"/>
                <a:gd name="T25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1">
                  <a:moveTo>
                    <a:pt x="29" y="0"/>
                  </a:moveTo>
                  <a:cubicBezTo>
                    <a:pt x="11" y="0"/>
                    <a:pt x="0" y="14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47"/>
                    <a:pt x="11" y="61"/>
                    <a:pt x="29" y="61"/>
                  </a:cubicBezTo>
                  <a:cubicBezTo>
                    <a:pt x="47" y="61"/>
                    <a:pt x="58" y="47"/>
                    <a:pt x="58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13"/>
                    <a:pt x="47" y="0"/>
                    <a:pt x="29" y="0"/>
                  </a:cubicBezTo>
                  <a:moveTo>
                    <a:pt x="49" y="30"/>
                  </a:moveTo>
                  <a:cubicBezTo>
                    <a:pt x="49" y="43"/>
                    <a:pt x="42" y="54"/>
                    <a:pt x="29" y="54"/>
                  </a:cubicBezTo>
                  <a:cubicBezTo>
                    <a:pt x="17" y="54"/>
                    <a:pt x="9" y="43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18"/>
                    <a:pt x="16" y="6"/>
                    <a:pt x="29" y="6"/>
                  </a:cubicBezTo>
                  <a:cubicBezTo>
                    <a:pt x="41" y="6"/>
                    <a:pt x="49" y="18"/>
                    <a:pt x="49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D0B1B175-1DCE-C446-B0C9-CF7A637F1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7990" y="6471553"/>
              <a:ext cx="74281" cy="137950"/>
            </a:xfrm>
            <a:custGeom>
              <a:avLst/>
              <a:gdLst>
                <a:gd name="T0" fmla="*/ 29 w 33"/>
                <a:gd name="T1" fmla="*/ 0 h 60"/>
                <a:gd name="T2" fmla="*/ 9 w 33"/>
                <a:gd name="T3" fmla="*/ 16 h 60"/>
                <a:gd name="T4" fmla="*/ 9 w 33"/>
                <a:gd name="T5" fmla="*/ 5 h 60"/>
                <a:gd name="T6" fmla="*/ 4 w 33"/>
                <a:gd name="T7" fmla="*/ 0 h 60"/>
                <a:gd name="T8" fmla="*/ 0 w 33"/>
                <a:gd name="T9" fmla="*/ 5 h 60"/>
                <a:gd name="T10" fmla="*/ 0 w 33"/>
                <a:gd name="T11" fmla="*/ 56 h 60"/>
                <a:gd name="T12" fmla="*/ 4 w 33"/>
                <a:gd name="T13" fmla="*/ 60 h 60"/>
                <a:gd name="T14" fmla="*/ 9 w 33"/>
                <a:gd name="T15" fmla="*/ 56 h 60"/>
                <a:gd name="T16" fmla="*/ 9 w 33"/>
                <a:gd name="T17" fmla="*/ 36 h 60"/>
                <a:gd name="T18" fmla="*/ 29 w 33"/>
                <a:gd name="T19" fmla="*/ 9 h 60"/>
                <a:gd name="T20" fmla="*/ 33 w 33"/>
                <a:gd name="T21" fmla="*/ 4 h 60"/>
                <a:gd name="T22" fmla="*/ 29 w 33"/>
                <a:gd name="T2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60">
                  <a:moveTo>
                    <a:pt x="29" y="0"/>
                  </a:moveTo>
                  <a:cubicBezTo>
                    <a:pt x="21" y="0"/>
                    <a:pt x="13" y="6"/>
                    <a:pt x="9" y="1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8"/>
                    <a:pt x="2" y="60"/>
                    <a:pt x="4" y="60"/>
                  </a:cubicBezTo>
                  <a:cubicBezTo>
                    <a:pt x="7" y="60"/>
                    <a:pt x="9" y="58"/>
                    <a:pt x="9" y="5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19"/>
                    <a:pt x="18" y="10"/>
                    <a:pt x="29" y="9"/>
                  </a:cubicBezTo>
                  <a:cubicBezTo>
                    <a:pt x="32" y="9"/>
                    <a:pt x="33" y="7"/>
                    <a:pt x="33" y="4"/>
                  </a:cubicBezTo>
                  <a:cubicBezTo>
                    <a:pt x="33" y="2"/>
                    <a:pt x="31" y="0"/>
                    <a:pt x="2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08123F00-AD00-8B4A-9784-1B03C362A8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3493" y="6415842"/>
              <a:ext cx="21223" cy="193660"/>
            </a:xfrm>
            <a:custGeom>
              <a:avLst/>
              <a:gdLst>
                <a:gd name="T0" fmla="*/ 5 w 9"/>
                <a:gd name="T1" fmla="*/ 0 h 84"/>
                <a:gd name="T2" fmla="*/ 0 w 9"/>
                <a:gd name="T3" fmla="*/ 5 h 84"/>
                <a:gd name="T4" fmla="*/ 0 w 9"/>
                <a:gd name="T5" fmla="*/ 80 h 84"/>
                <a:gd name="T6" fmla="*/ 5 w 9"/>
                <a:gd name="T7" fmla="*/ 84 h 84"/>
                <a:gd name="T8" fmla="*/ 9 w 9"/>
                <a:gd name="T9" fmla="*/ 80 h 84"/>
                <a:gd name="T10" fmla="*/ 9 w 9"/>
                <a:gd name="T11" fmla="*/ 5 h 84"/>
                <a:gd name="T12" fmla="*/ 5 w 9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8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2"/>
                    <a:pt x="2" y="84"/>
                    <a:pt x="5" y="84"/>
                  </a:cubicBezTo>
                  <a:cubicBezTo>
                    <a:pt x="7" y="84"/>
                    <a:pt x="9" y="82"/>
                    <a:pt x="9" y="80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1ABA1BF8-016C-9144-94F0-EC6A2C5CE3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35939" y="6415842"/>
              <a:ext cx="135297" cy="196313"/>
            </a:xfrm>
            <a:custGeom>
              <a:avLst/>
              <a:gdLst>
                <a:gd name="T0" fmla="*/ 55 w 59"/>
                <a:gd name="T1" fmla="*/ 0 h 85"/>
                <a:gd name="T2" fmla="*/ 50 w 59"/>
                <a:gd name="T3" fmla="*/ 5 h 85"/>
                <a:gd name="T4" fmla="*/ 50 w 59"/>
                <a:gd name="T5" fmla="*/ 36 h 85"/>
                <a:gd name="T6" fmla="*/ 28 w 59"/>
                <a:gd name="T7" fmla="*/ 24 h 85"/>
                <a:gd name="T8" fmla="*/ 0 w 59"/>
                <a:gd name="T9" fmla="*/ 54 h 85"/>
                <a:gd name="T10" fmla="*/ 0 w 59"/>
                <a:gd name="T11" fmla="*/ 54 h 85"/>
                <a:gd name="T12" fmla="*/ 28 w 59"/>
                <a:gd name="T13" fmla="*/ 85 h 85"/>
                <a:gd name="T14" fmla="*/ 50 w 59"/>
                <a:gd name="T15" fmla="*/ 72 h 85"/>
                <a:gd name="T16" fmla="*/ 50 w 59"/>
                <a:gd name="T17" fmla="*/ 80 h 85"/>
                <a:gd name="T18" fmla="*/ 55 w 59"/>
                <a:gd name="T19" fmla="*/ 84 h 85"/>
                <a:gd name="T20" fmla="*/ 59 w 59"/>
                <a:gd name="T21" fmla="*/ 80 h 85"/>
                <a:gd name="T22" fmla="*/ 59 w 59"/>
                <a:gd name="T23" fmla="*/ 5 h 85"/>
                <a:gd name="T24" fmla="*/ 55 w 59"/>
                <a:gd name="T25" fmla="*/ 0 h 85"/>
                <a:gd name="T26" fmla="*/ 51 w 59"/>
                <a:gd name="T27" fmla="*/ 54 h 85"/>
                <a:gd name="T28" fmla="*/ 30 w 59"/>
                <a:gd name="T29" fmla="*/ 77 h 85"/>
                <a:gd name="T30" fmla="*/ 9 w 59"/>
                <a:gd name="T31" fmla="*/ 54 h 85"/>
                <a:gd name="T32" fmla="*/ 9 w 59"/>
                <a:gd name="T33" fmla="*/ 54 h 85"/>
                <a:gd name="T34" fmla="*/ 30 w 59"/>
                <a:gd name="T35" fmla="*/ 31 h 85"/>
                <a:gd name="T36" fmla="*/ 51 w 59"/>
                <a:gd name="T37" fmla="*/ 5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85">
                  <a:moveTo>
                    <a:pt x="55" y="0"/>
                  </a:moveTo>
                  <a:cubicBezTo>
                    <a:pt x="52" y="0"/>
                    <a:pt x="50" y="2"/>
                    <a:pt x="50" y="5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6" y="30"/>
                    <a:pt x="39" y="24"/>
                    <a:pt x="28" y="24"/>
                  </a:cubicBezTo>
                  <a:cubicBezTo>
                    <a:pt x="14" y="24"/>
                    <a:pt x="0" y="35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74"/>
                    <a:pt x="14" y="85"/>
                    <a:pt x="28" y="85"/>
                  </a:cubicBezTo>
                  <a:cubicBezTo>
                    <a:pt x="39" y="85"/>
                    <a:pt x="46" y="79"/>
                    <a:pt x="50" y="72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0" y="82"/>
                    <a:pt x="52" y="84"/>
                    <a:pt x="55" y="84"/>
                  </a:cubicBezTo>
                  <a:cubicBezTo>
                    <a:pt x="57" y="84"/>
                    <a:pt x="59" y="82"/>
                    <a:pt x="59" y="80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2"/>
                    <a:pt x="57" y="0"/>
                    <a:pt x="55" y="0"/>
                  </a:cubicBezTo>
                  <a:moveTo>
                    <a:pt x="51" y="54"/>
                  </a:moveTo>
                  <a:cubicBezTo>
                    <a:pt x="51" y="68"/>
                    <a:pt x="40" y="77"/>
                    <a:pt x="30" y="77"/>
                  </a:cubicBezTo>
                  <a:cubicBezTo>
                    <a:pt x="19" y="77"/>
                    <a:pt x="9" y="68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40"/>
                    <a:pt x="18" y="31"/>
                    <a:pt x="30" y="31"/>
                  </a:cubicBezTo>
                  <a:cubicBezTo>
                    <a:pt x="40" y="31"/>
                    <a:pt x="51" y="41"/>
                    <a:pt x="51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2FCCD0DC-54E5-DC4D-901C-2E0E74A7F5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6407" y="6466247"/>
              <a:ext cx="355485" cy="145908"/>
            </a:xfrm>
            <a:custGeom>
              <a:avLst/>
              <a:gdLst>
                <a:gd name="T0" fmla="*/ 2 w 153"/>
                <a:gd name="T1" fmla="*/ 13 h 63"/>
                <a:gd name="T2" fmla="*/ 6 w 153"/>
                <a:gd name="T3" fmla="*/ 2 h 63"/>
                <a:gd name="T4" fmla="*/ 17 w 153"/>
                <a:gd name="T5" fmla="*/ 6 h 63"/>
                <a:gd name="T6" fmla="*/ 32 w 153"/>
                <a:gd name="T7" fmla="*/ 42 h 63"/>
                <a:gd name="T8" fmla="*/ 44 w 153"/>
                <a:gd name="T9" fmla="*/ 14 h 63"/>
                <a:gd name="T10" fmla="*/ 62 w 153"/>
                <a:gd name="T11" fmla="*/ 1 h 63"/>
                <a:gd name="T12" fmla="*/ 78 w 153"/>
                <a:gd name="T13" fmla="*/ 9 h 63"/>
                <a:gd name="T14" fmla="*/ 95 w 153"/>
                <a:gd name="T15" fmla="*/ 1 h 63"/>
                <a:gd name="T16" fmla="*/ 113 w 153"/>
                <a:gd name="T17" fmla="*/ 9 h 63"/>
                <a:gd name="T18" fmla="*/ 132 w 153"/>
                <a:gd name="T19" fmla="*/ 1 h 63"/>
                <a:gd name="T20" fmla="*/ 153 w 153"/>
                <a:gd name="T21" fmla="*/ 21 h 63"/>
                <a:gd name="T22" fmla="*/ 153 w 153"/>
                <a:gd name="T23" fmla="*/ 53 h 63"/>
                <a:gd name="T24" fmla="*/ 144 w 153"/>
                <a:gd name="T25" fmla="*/ 63 h 63"/>
                <a:gd name="T26" fmla="*/ 135 w 153"/>
                <a:gd name="T27" fmla="*/ 53 h 63"/>
                <a:gd name="T28" fmla="*/ 135 w 153"/>
                <a:gd name="T29" fmla="*/ 25 h 63"/>
                <a:gd name="T30" fmla="*/ 126 w 153"/>
                <a:gd name="T31" fmla="*/ 16 h 63"/>
                <a:gd name="T32" fmla="*/ 117 w 153"/>
                <a:gd name="T33" fmla="*/ 25 h 63"/>
                <a:gd name="T34" fmla="*/ 117 w 153"/>
                <a:gd name="T35" fmla="*/ 53 h 63"/>
                <a:gd name="T36" fmla="*/ 109 w 153"/>
                <a:gd name="T37" fmla="*/ 63 h 63"/>
                <a:gd name="T38" fmla="*/ 100 w 153"/>
                <a:gd name="T39" fmla="*/ 53 h 63"/>
                <a:gd name="T40" fmla="*/ 100 w 153"/>
                <a:gd name="T41" fmla="*/ 25 h 63"/>
                <a:gd name="T42" fmla="*/ 91 w 153"/>
                <a:gd name="T43" fmla="*/ 16 h 63"/>
                <a:gd name="T44" fmla="*/ 82 w 153"/>
                <a:gd name="T45" fmla="*/ 25 h 63"/>
                <a:gd name="T46" fmla="*/ 82 w 153"/>
                <a:gd name="T47" fmla="*/ 53 h 63"/>
                <a:gd name="T48" fmla="*/ 73 w 153"/>
                <a:gd name="T49" fmla="*/ 63 h 63"/>
                <a:gd name="T50" fmla="*/ 65 w 153"/>
                <a:gd name="T51" fmla="*/ 53 h 63"/>
                <a:gd name="T52" fmla="*/ 65 w 153"/>
                <a:gd name="T53" fmla="*/ 19 h 63"/>
                <a:gd name="T54" fmla="*/ 62 w 153"/>
                <a:gd name="T55" fmla="*/ 16 h 63"/>
                <a:gd name="T56" fmla="*/ 60 w 153"/>
                <a:gd name="T57" fmla="*/ 18 h 63"/>
                <a:gd name="T58" fmla="*/ 44 w 153"/>
                <a:gd name="T59" fmla="*/ 53 h 63"/>
                <a:gd name="T60" fmla="*/ 32 w 153"/>
                <a:gd name="T61" fmla="*/ 63 h 63"/>
                <a:gd name="T62" fmla="*/ 20 w 153"/>
                <a:gd name="T63" fmla="*/ 53 h 63"/>
                <a:gd name="T64" fmla="*/ 2 w 153"/>
                <a:gd name="T65" fmla="*/ 1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3" h="63">
                  <a:moveTo>
                    <a:pt x="2" y="13"/>
                  </a:moveTo>
                  <a:cubicBezTo>
                    <a:pt x="0" y="9"/>
                    <a:pt x="1" y="4"/>
                    <a:pt x="6" y="2"/>
                  </a:cubicBezTo>
                  <a:cubicBezTo>
                    <a:pt x="10" y="0"/>
                    <a:pt x="15" y="2"/>
                    <a:pt x="17" y="6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8" y="5"/>
                    <a:pt x="54" y="1"/>
                    <a:pt x="62" y="1"/>
                  </a:cubicBezTo>
                  <a:cubicBezTo>
                    <a:pt x="68" y="1"/>
                    <a:pt x="74" y="4"/>
                    <a:pt x="78" y="9"/>
                  </a:cubicBezTo>
                  <a:cubicBezTo>
                    <a:pt x="78" y="9"/>
                    <a:pt x="86" y="1"/>
                    <a:pt x="95" y="1"/>
                  </a:cubicBezTo>
                  <a:cubicBezTo>
                    <a:pt x="104" y="1"/>
                    <a:pt x="109" y="4"/>
                    <a:pt x="113" y="9"/>
                  </a:cubicBezTo>
                  <a:cubicBezTo>
                    <a:pt x="113" y="9"/>
                    <a:pt x="120" y="1"/>
                    <a:pt x="132" y="1"/>
                  </a:cubicBezTo>
                  <a:cubicBezTo>
                    <a:pt x="143" y="1"/>
                    <a:pt x="153" y="10"/>
                    <a:pt x="153" y="21"/>
                  </a:cubicBezTo>
                  <a:cubicBezTo>
                    <a:pt x="153" y="53"/>
                    <a:pt x="153" y="53"/>
                    <a:pt x="153" y="53"/>
                  </a:cubicBezTo>
                  <a:cubicBezTo>
                    <a:pt x="153" y="58"/>
                    <a:pt x="149" y="63"/>
                    <a:pt x="144" y="63"/>
                  </a:cubicBezTo>
                  <a:cubicBezTo>
                    <a:pt x="138" y="63"/>
                    <a:pt x="135" y="58"/>
                    <a:pt x="135" y="53"/>
                  </a:cubicBezTo>
                  <a:cubicBezTo>
                    <a:pt x="135" y="25"/>
                    <a:pt x="135" y="25"/>
                    <a:pt x="135" y="25"/>
                  </a:cubicBezTo>
                  <a:cubicBezTo>
                    <a:pt x="135" y="20"/>
                    <a:pt x="132" y="16"/>
                    <a:pt x="126" y="16"/>
                  </a:cubicBezTo>
                  <a:cubicBezTo>
                    <a:pt x="121" y="16"/>
                    <a:pt x="117" y="20"/>
                    <a:pt x="117" y="25"/>
                  </a:cubicBezTo>
                  <a:cubicBezTo>
                    <a:pt x="117" y="53"/>
                    <a:pt x="117" y="53"/>
                    <a:pt x="117" y="53"/>
                  </a:cubicBezTo>
                  <a:cubicBezTo>
                    <a:pt x="117" y="58"/>
                    <a:pt x="114" y="63"/>
                    <a:pt x="109" y="63"/>
                  </a:cubicBezTo>
                  <a:cubicBezTo>
                    <a:pt x="103" y="63"/>
                    <a:pt x="100" y="58"/>
                    <a:pt x="100" y="53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0"/>
                    <a:pt x="96" y="16"/>
                    <a:pt x="91" y="16"/>
                  </a:cubicBezTo>
                  <a:cubicBezTo>
                    <a:pt x="86" y="16"/>
                    <a:pt x="82" y="20"/>
                    <a:pt x="82" y="25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2" y="58"/>
                    <a:pt x="79" y="63"/>
                    <a:pt x="73" y="63"/>
                  </a:cubicBezTo>
                  <a:cubicBezTo>
                    <a:pt x="68" y="63"/>
                    <a:pt x="65" y="58"/>
                    <a:pt x="65" y="53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7"/>
                    <a:pt x="64" y="16"/>
                    <a:pt x="62" y="16"/>
                  </a:cubicBezTo>
                  <a:cubicBezTo>
                    <a:pt x="61" y="16"/>
                    <a:pt x="60" y="17"/>
                    <a:pt x="60" y="18"/>
                  </a:cubicBezTo>
                  <a:cubicBezTo>
                    <a:pt x="60" y="18"/>
                    <a:pt x="44" y="53"/>
                    <a:pt x="44" y="53"/>
                  </a:cubicBezTo>
                  <a:cubicBezTo>
                    <a:pt x="41" y="59"/>
                    <a:pt x="38" y="63"/>
                    <a:pt x="32" y="63"/>
                  </a:cubicBezTo>
                  <a:cubicBezTo>
                    <a:pt x="26" y="63"/>
                    <a:pt x="23" y="60"/>
                    <a:pt x="20" y="53"/>
                  </a:cubicBezTo>
                  <a:lnTo>
                    <a:pt x="2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E110F558-F91F-CC4B-9A58-2DB3B852BD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89806" y="6415842"/>
              <a:ext cx="37140" cy="34487"/>
            </a:xfrm>
            <a:custGeom>
              <a:avLst/>
              <a:gdLst>
                <a:gd name="T0" fmla="*/ 0 w 15"/>
                <a:gd name="T1" fmla="*/ 7 h 15"/>
                <a:gd name="T2" fmla="*/ 0 w 15"/>
                <a:gd name="T3" fmla="*/ 7 h 15"/>
                <a:gd name="T4" fmla="*/ 7 w 15"/>
                <a:gd name="T5" fmla="*/ 0 h 15"/>
                <a:gd name="T6" fmla="*/ 15 w 15"/>
                <a:gd name="T7" fmla="*/ 7 h 15"/>
                <a:gd name="T8" fmla="*/ 15 w 15"/>
                <a:gd name="T9" fmla="*/ 7 h 15"/>
                <a:gd name="T10" fmla="*/ 7 w 15"/>
                <a:gd name="T11" fmla="*/ 15 h 15"/>
                <a:gd name="T12" fmla="*/ 0 w 15"/>
                <a:gd name="T13" fmla="*/ 7 h 15"/>
                <a:gd name="T14" fmla="*/ 13 w 15"/>
                <a:gd name="T15" fmla="*/ 7 h 15"/>
                <a:gd name="T16" fmla="*/ 13 w 15"/>
                <a:gd name="T17" fmla="*/ 7 h 15"/>
                <a:gd name="T18" fmla="*/ 7 w 15"/>
                <a:gd name="T19" fmla="*/ 1 h 15"/>
                <a:gd name="T20" fmla="*/ 2 w 15"/>
                <a:gd name="T21" fmla="*/ 7 h 15"/>
                <a:gd name="T22" fmla="*/ 2 w 15"/>
                <a:gd name="T23" fmla="*/ 7 h 15"/>
                <a:gd name="T24" fmla="*/ 7 w 15"/>
                <a:gd name="T25" fmla="*/ 13 h 15"/>
                <a:gd name="T26" fmla="*/ 13 w 15"/>
                <a:gd name="T2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15"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moveTo>
                    <a:pt x="13" y="7"/>
                  </a:moveTo>
                  <a:cubicBezTo>
                    <a:pt x="13" y="7"/>
                    <a:pt x="13" y="7"/>
                    <a:pt x="13" y="7"/>
                  </a:cubicBezTo>
                  <a:cubicBezTo>
                    <a:pt x="13" y="4"/>
                    <a:pt x="11" y="1"/>
                    <a:pt x="7" y="1"/>
                  </a:cubicBezTo>
                  <a:cubicBezTo>
                    <a:pt x="4" y="1"/>
                    <a:pt x="2" y="4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11"/>
                    <a:pt x="4" y="13"/>
                    <a:pt x="7" y="13"/>
                  </a:cubicBezTo>
                  <a:cubicBezTo>
                    <a:pt x="11" y="13"/>
                    <a:pt x="13" y="11"/>
                    <a:pt x="13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39C14545-7D45-4A48-A21C-BE6AB538D2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03070" y="6423801"/>
              <a:ext cx="13264" cy="15917"/>
            </a:xfrm>
            <a:custGeom>
              <a:avLst/>
              <a:gdLst>
                <a:gd name="T0" fmla="*/ 0 w 6"/>
                <a:gd name="T1" fmla="*/ 1 h 7"/>
                <a:gd name="T2" fmla="*/ 0 w 6"/>
                <a:gd name="T3" fmla="*/ 0 h 7"/>
                <a:gd name="T4" fmla="*/ 3 w 6"/>
                <a:gd name="T5" fmla="*/ 0 h 7"/>
                <a:gd name="T6" fmla="*/ 5 w 6"/>
                <a:gd name="T7" fmla="*/ 0 h 7"/>
                <a:gd name="T8" fmla="*/ 6 w 6"/>
                <a:gd name="T9" fmla="*/ 2 h 7"/>
                <a:gd name="T10" fmla="*/ 6 w 6"/>
                <a:gd name="T11" fmla="*/ 2 h 7"/>
                <a:gd name="T12" fmla="*/ 4 w 6"/>
                <a:gd name="T13" fmla="*/ 4 h 7"/>
                <a:gd name="T14" fmla="*/ 5 w 6"/>
                <a:gd name="T15" fmla="*/ 6 h 7"/>
                <a:gd name="T16" fmla="*/ 5 w 6"/>
                <a:gd name="T17" fmla="*/ 6 h 7"/>
                <a:gd name="T18" fmla="*/ 5 w 6"/>
                <a:gd name="T19" fmla="*/ 7 h 7"/>
                <a:gd name="T20" fmla="*/ 4 w 6"/>
                <a:gd name="T21" fmla="*/ 6 h 7"/>
                <a:gd name="T22" fmla="*/ 2 w 6"/>
                <a:gd name="T23" fmla="*/ 5 h 7"/>
                <a:gd name="T24" fmla="*/ 1 w 6"/>
                <a:gd name="T25" fmla="*/ 5 h 7"/>
                <a:gd name="T26" fmla="*/ 1 w 6"/>
                <a:gd name="T27" fmla="*/ 6 h 7"/>
                <a:gd name="T28" fmla="*/ 0 w 6"/>
                <a:gd name="T29" fmla="*/ 7 h 7"/>
                <a:gd name="T30" fmla="*/ 0 w 6"/>
                <a:gd name="T31" fmla="*/ 6 h 7"/>
                <a:gd name="T32" fmla="*/ 0 w 6"/>
                <a:gd name="T33" fmla="*/ 1 h 7"/>
                <a:gd name="T34" fmla="*/ 3 w 6"/>
                <a:gd name="T35" fmla="*/ 3 h 7"/>
                <a:gd name="T36" fmla="*/ 4 w 6"/>
                <a:gd name="T37" fmla="*/ 2 h 7"/>
                <a:gd name="T38" fmla="*/ 4 w 6"/>
                <a:gd name="T39" fmla="*/ 2 h 7"/>
                <a:gd name="T40" fmla="*/ 3 w 6"/>
                <a:gd name="T41" fmla="*/ 1 h 7"/>
                <a:gd name="T42" fmla="*/ 1 w 6"/>
                <a:gd name="T43" fmla="*/ 1 h 7"/>
                <a:gd name="T44" fmla="*/ 1 w 6"/>
                <a:gd name="T45" fmla="*/ 3 h 7"/>
                <a:gd name="T46" fmla="*/ 3 w 6"/>
                <a:gd name="T4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" h="7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5" y="1"/>
                    <a:pt x="6" y="1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3"/>
                    <a:pt x="5" y="4"/>
                    <a:pt x="4" y="4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7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lnTo>
                    <a:pt x="0" y="1"/>
                  </a:lnTo>
                  <a:close/>
                  <a:moveTo>
                    <a:pt x="3" y="3"/>
                  </a:move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76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1720" y="4580740"/>
            <a:ext cx="4578918" cy="276999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tabLst/>
              <a:defRPr sz="1800" b="0" cap="all" baseline="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r>
              <a:rPr lang="en-US" cap="none">
                <a:solidFill>
                  <a:prstClr val="white"/>
                </a:solidFill>
              </a:rPr>
              <a:t>CITATION NAME</a:t>
            </a:r>
          </a:p>
        </p:txBody>
      </p:sp>
      <p:sp>
        <p:nvSpPr>
          <p:cNvPr id="185" name="Picture Placeholder 184">
            <a:extLst>
              <a:ext uri="{FF2B5EF4-FFF2-40B4-BE49-F238E27FC236}">
                <a16:creationId xmlns:a16="http://schemas.microsoft.com/office/drawing/2014/main" id="{378C4D84-AD98-435A-9F11-B3CB29EA3CA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1039" y="457201"/>
            <a:ext cx="2741048" cy="889000"/>
          </a:xfrm>
          <a:noFill/>
        </p:spPr>
        <p:txBody>
          <a:bodyPr anchor="ctr"/>
          <a:lstStyle>
            <a:lvl1pPr algn="ctr"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insert logo</a:t>
            </a:r>
            <a:br>
              <a:rPr lang="en-US" dirty="0"/>
            </a:br>
            <a:r>
              <a:rPr lang="en-US" dirty="0"/>
              <a:t>or delete box if not needed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BEC66B-487A-4C1D-9541-C5DC72DD73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0701" y="1803562"/>
            <a:ext cx="6192618" cy="2401653"/>
          </a:xfrm>
        </p:spPr>
        <p:txBody>
          <a:bodyPr anchor="b"/>
          <a:lstStyle>
            <a:lvl1pPr marL="228600" indent="-228600">
              <a:buClrTx/>
              <a:buSzPct val="100000"/>
              <a:buFont typeface="Metropolis" panose="00000500000000000000" pitchFamily="50" charset="0"/>
              <a:buChar char="“"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7" name="Text Placeholder 18">
            <a:extLst>
              <a:ext uri="{FF2B5EF4-FFF2-40B4-BE49-F238E27FC236}">
                <a16:creationId xmlns:a16="http://schemas.microsoft.com/office/drawing/2014/main" id="{09EEA1A0-09F6-4C94-911A-E94DE83498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91720" y="4918818"/>
            <a:ext cx="4578918" cy="276999"/>
          </a:xfr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100000"/>
              <a:buFont typeface="Metropolis" panose="00000500000000000000" pitchFamily="50" charset="0"/>
              <a:buNone/>
              <a:tabLst/>
              <a:defRPr sz="1800" b="0" cap="all" baseline="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r>
              <a:rPr lang="en-US" cap="none">
                <a:solidFill>
                  <a:prstClr val="white"/>
                </a:solidFill>
              </a:rPr>
              <a:t>JOB TITLE</a:t>
            </a:r>
          </a:p>
        </p:txBody>
      </p:sp>
    </p:spTree>
    <p:extLst>
      <p:ext uri="{BB962C8B-B14F-4D97-AF65-F5344CB8AC3E}">
        <p14:creationId xmlns:p14="http://schemas.microsoft.com/office/powerpoint/2010/main" val="106639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ltGray">
          <a:xfrm>
            <a:off x="6492460" y="0"/>
            <a:ext cx="5699547" cy="6880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897" y="2457595"/>
            <a:ext cx="6090869" cy="1524000"/>
          </a:xfrm>
        </p:spPr>
        <p:txBody>
          <a:bodyPr anchor="b"/>
          <a:lstStyle>
            <a:lvl1pPr algn="l">
              <a:defRPr sz="5400" b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609607" y="6397107"/>
            <a:ext cx="1373445" cy="216433"/>
            <a:chOff x="-84138" y="5622925"/>
            <a:chExt cx="4330701" cy="682626"/>
          </a:xfrm>
          <a:solidFill>
            <a:schemeClr val="bg2"/>
          </a:solidFill>
        </p:grpSpPr>
        <p:sp>
          <p:nvSpPr>
            <p:cNvPr id="26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7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8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9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30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31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32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072162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with Presenter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1" y="0"/>
            <a:ext cx="12192000" cy="68582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26720"/>
            <a:ext cx="9144000" cy="109728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0"/>
            <a:ext cx="9144000" cy="6858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5791200"/>
            <a:ext cx="3657601" cy="2286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6pPr>
            <a:lvl7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7pPr>
            <a:lvl8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8pPr>
          </a:lstStyle>
          <a:p>
            <a:pPr lvl="0"/>
            <a:r>
              <a:rPr lang="en-US" dirty="0"/>
              <a:t>Click to add presenter’s name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0" y="6081068"/>
            <a:ext cx="3657601" cy="2286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6pPr>
            <a:lvl7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7pPr>
            <a:lvl8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8pPr>
          </a:lstStyle>
          <a:p>
            <a:pPr lvl="0"/>
            <a:r>
              <a:rPr lang="en-US" dirty="0"/>
              <a:t>Click to add date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10208797" y="6074830"/>
            <a:ext cx="1373445" cy="216433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3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4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5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7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8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9830079" y="6505956"/>
            <a:ext cx="1752162" cy="1996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700" dirty="0">
                <a:solidFill>
                  <a:schemeClr val="bg1"/>
                </a:solidFill>
              </a:rPr>
              <a:t>© 2014</a:t>
            </a:r>
            <a:r>
              <a:rPr lang="en-US" sz="700" baseline="0" dirty="0">
                <a:solidFill>
                  <a:schemeClr val="bg1"/>
                </a:solidFill>
              </a:rPr>
              <a:t> VMware Inc. All rights reserved.</a:t>
            </a:r>
            <a:endParaRPr lang="en-US" sz="700" dirty="0">
              <a:solidFill>
                <a:schemeClr val="bg1"/>
              </a:solidFill>
            </a:endParaRP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00348" y="6464301"/>
            <a:ext cx="450850" cy="149224"/>
          </a:xfrm>
        </p:spPr>
        <p:txBody>
          <a:bodyPr/>
          <a:lstStyle/>
          <a:p>
            <a:fld id="{6EA6D8CF-3CDE-4807-BCD2-C9F2B831AA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262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Photo –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 userDrawn="1"/>
        </p:nvGrpSpPr>
        <p:grpSpPr>
          <a:xfrm>
            <a:off x="65216" y="64473"/>
            <a:ext cx="12061567" cy="6729769"/>
            <a:chOff x="65199" y="64473"/>
            <a:chExt cx="12058426" cy="6729769"/>
          </a:xfrm>
        </p:grpSpPr>
        <p:pic>
          <p:nvPicPr>
            <p:cNvPr id="31" name="Picture 30"/>
            <p:cNvPicPr>
              <a:picLocks noChangeAspect="1"/>
            </p:cNvPicPr>
            <p:nvPr userDrawn="1"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99" y="2493910"/>
              <a:ext cx="5092122" cy="4300332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 userDrawn="1"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7718450" y="64473"/>
              <a:ext cx="4405175" cy="3719583"/>
            </a:xfrm>
            <a:prstGeom prst="rect">
              <a:avLst/>
            </a:prstGeom>
          </p:spPr>
        </p:pic>
        <p:grpSp>
          <p:nvGrpSpPr>
            <p:cNvPr id="33" name="Group 32"/>
            <p:cNvGrpSpPr/>
            <p:nvPr userDrawn="1"/>
          </p:nvGrpSpPr>
          <p:grpSpPr>
            <a:xfrm>
              <a:off x="10737198" y="6415842"/>
              <a:ext cx="689748" cy="196313"/>
              <a:chOff x="10737198" y="6415842"/>
              <a:chExt cx="689748" cy="196313"/>
            </a:xfrm>
          </p:grpSpPr>
          <p:sp>
            <p:nvSpPr>
              <p:cNvPr id="35" name="Freeform 6">
                <a:extLst>
                  <a:ext uri="{FF2B5EF4-FFF2-40B4-BE49-F238E27FC236}">
                    <a16:creationId xmlns:a16="http://schemas.microsoft.com/office/drawing/2014/main" id="{071B97A0-305C-4860-8BEB-EBB097D03F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37198" y="6471553"/>
                <a:ext cx="198966" cy="137950"/>
              </a:xfrm>
              <a:custGeom>
                <a:avLst/>
                <a:gdLst>
                  <a:gd name="T0" fmla="*/ 82 w 86"/>
                  <a:gd name="T1" fmla="*/ 0 h 60"/>
                  <a:gd name="T2" fmla="*/ 78 w 86"/>
                  <a:gd name="T3" fmla="*/ 4 h 60"/>
                  <a:gd name="T4" fmla="*/ 63 w 86"/>
                  <a:gd name="T5" fmla="*/ 48 h 60"/>
                  <a:gd name="T6" fmla="*/ 48 w 86"/>
                  <a:gd name="T7" fmla="*/ 4 h 60"/>
                  <a:gd name="T8" fmla="*/ 44 w 86"/>
                  <a:gd name="T9" fmla="*/ 0 h 60"/>
                  <a:gd name="T10" fmla="*/ 43 w 86"/>
                  <a:gd name="T11" fmla="*/ 0 h 60"/>
                  <a:gd name="T12" fmla="*/ 39 w 86"/>
                  <a:gd name="T13" fmla="*/ 4 h 60"/>
                  <a:gd name="T14" fmla="*/ 24 w 86"/>
                  <a:gd name="T15" fmla="*/ 48 h 60"/>
                  <a:gd name="T16" fmla="*/ 9 w 86"/>
                  <a:gd name="T17" fmla="*/ 4 h 60"/>
                  <a:gd name="T18" fmla="*/ 5 w 86"/>
                  <a:gd name="T19" fmla="*/ 0 h 60"/>
                  <a:gd name="T20" fmla="*/ 0 w 86"/>
                  <a:gd name="T21" fmla="*/ 4 h 60"/>
                  <a:gd name="T22" fmla="*/ 1 w 86"/>
                  <a:gd name="T23" fmla="*/ 7 h 60"/>
                  <a:gd name="T24" fmla="*/ 19 w 86"/>
                  <a:gd name="T25" fmla="*/ 56 h 60"/>
                  <a:gd name="T26" fmla="*/ 24 w 86"/>
                  <a:gd name="T27" fmla="*/ 60 h 60"/>
                  <a:gd name="T28" fmla="*/ 24 w 86"/>
                  <a:gd name="T29" fmla="*/ 60 h 60"/>
                  <a:gd name="T30" fmla="*/ 29 w 86"/>
                  <a:gd name="T31" fmla="*/ 56 h 60"/>
                  <a:gd name="T32" fmla="*/ 43 w 86"/>
                  <a:gd name="T33" fmla="*/ 14 h 60"/>
                  <a:gd name="T34" fmla="*/ 58 w 86"/>
                  <a:gd name="T35" fmla="*/ 56 h 60"/>
                  <a:gd name="T36" fmla="*/ 63 w 86"/>
                  <a:gd name="T37" fmla="*/ 60 h 60"/>
                  <a:gd name="T38" fmla="*/ 63 w 86"/>
                  <a:gd name="T39" fmla="*/ 60 h 60"/>
                  <a:gd name="T40" fmla="*/ 68 w 86"/>
                  <a:gd name="T41" fmla="*/ 56 h 60"/>
                  <a:gd name="T42" fmla="*/ 86 w 86"/>
                  <a:gd name="T43" fmla="*/ 7 h 60"/>
                  <a:gd name="T44" fmla="*/ 86 w 86"/>
                  <a:gd name="T45" fmla="*/ 4 h 60"/>
                  <a:gd name="T46" fmla="*/ 82 w 86"/>
                  <a:gd name="T4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6" h="60">
                    <a:moveTo>
                      <a:pt x="82" y="0"/>
                    </a:moveTo>
                    <a:cubicBezTo>
                      <a:pt x="80" y="0"/>
                      <a:pt x="78" y="2"/>
                      <a:pt x="78" y="4"/>
                    </a:cubicBezTo>
                    <a:cubicBezTo>
                      <a:pt x="63" y="48"/>
                      <a:pt x="63" y="48"/>
                      <a:pt x="63" y="48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7" y="2"/>
                      <a:pt x="46" y="0"/>
                      <a:pt x="44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1" y="0"/>
                      <a:pt x="39" y="2"/>
                      <a:pt x="39" y="4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5"/>
                      <a:pt x="1" y="6"/>
                      <a:pt x="1" y="7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0" y="59"/>
                      <a:pt x="21" y="60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6" y="60"/>
                      <a:pt x="28" y="59"/>
                      <a:pt x="29" y="56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9" y="59"/>
                      <a:pt x="60" y="60"/>
                      <a:pt x="63" y="60"/>
                    </a:cubicBezTo>
                    <a:cubicBezTo>
                      <a:pt x="63" y="60"/>
                      <a:pt x="63" y="60"/>
                      <a:pt x="63" y="60"/>
                    </a:cubicBezTo>
                    <a:cubicBezTo>
                      <a:pt x="65" y="60"/>
                      <a:pt x="67" y="59"/>
                      <a:pt x="68" y="56"/>
                    </a:cubicBezTo>
                    <a:cubicBezTo>
                      <a:pt x="86" y="7"/>
                      <a:pt x="86" y="7"/>
                      <a:pt x="86" y="7"/>
                    </a:cubicBezTo>
                    <a:cubicBezTo>
                      <a:pt x="86" y="6"/>
                      <a:pt x="86" y="5"/>
                      <a:pt x="86" y="4"/>
                    </a:cubicBezTo>
                    <a:cubicBezTo>
                      <a:pt x="86" y="2"/>
                      <a:pt x="85" y="0"/>
                      <a:pt x="82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6" name="Freeform 7">
                <a:extLst>
                  <a:ext uri="{FF2B5EF4-FFF2-40B4-BE49-F238E27FC236}">
                    <a16:creationId xmlns:a16="http://schemas.microsoft.com/office/drawing/2014/main" id="{0771C618-F593-4C6A-B604-567C64BC59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41470" y="6471553"/>
                <a:ext cx="135297" cy="140602"/>
              </a:xfrm>
              <a:custGeom>
                <a:avLst/>
                <a:gdLst>
                  <a:gd name="T0" fmla="*/ 29 w 58"/>
                  <a:gd name="T1" fmla="*/ 0 h 61"/>
                  <a:gd name="T2" fmla="*/ 0 w 58"/>
                  <a:gd name="T3" fmla="*/ 30 h 61"/>
                  <a:gd name="T4" fmla="*/ 0 w 58"/>
                  <a:gd name="T5" fmla="*/ 30 h 61"/>
                  <a:gd name="T6" fmla="*/ 29 w 58"/>
                  <a:gd name="T7" fmla="*/ 61 h 61"/>
                  <a:gd name="T8" fmla="*/ 58 w 58"/>
                  <a:gd name="T9" fmla="*/ 30 h 61"/>
                  <a:gd name="T10" fmla="*/ 58 w 58"/>
                  <a:gd name="T11" fmla="*/ 30 h 61"/>
                  <a:gd name="T12" fmla="*/ 29 w 58"/>
                  <a:gd name="T13" fmla="*/ 0 h 61"/>
                  <a:gd name="T14" fmla="*/ 49 w 58"/>
                  <a:gd name="T15" fmla="*/ 30 h 61"/>
                  <a:gd name="T16" fmla="*/ 29 w 58"/>
                  <a:gd name="T17" fmla="*/ 54 h 61"/>
                  <a:gd name="T18" fmla="*/ 9 w 58"/>
                  <a:gd name="T19" fmla="*/ 30 h 61"/>
                  <a:gd name="T20" fmla="*/ 9 w 58"/>
                  <a:gd name="T21" fmla="*/ 30 h 61"/>
                  <a:gd name="T22" fmla="*/ 29 w 58"/>
                  <a:gd name="T23" fmla="*/ 6 h 61"/>
                  <a:gd name="T24" fmla="*/ 49 w 58"/>
                  <a:gd name="T25" fmla="*/ 3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" h="61">
                    <a:moveTo>
                      <a:pt x="29" y="0"/>
                    </a:moveTo>
                    <a:cubicBezTo>
                      <a:pt x="11" y="0"/>
                      <a:pt x="0" y="14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47"/>
                      <a:pt x="11" y="61"/>
                      <a:pt x="29" y="61"/>
                    </a:cubicBezTo>
                    <a:cubicBezTo>
                      <a:pt x="47" y="61"/>
                      <a:pt x="58" y="47"/>
                      <a:pt x="58" y="30"/>
                    </a:cubicBezTo>
                    <a:cubicBezTo>
                      <a:pt x="58" y="30"/>
                      <a:pt x="58" y="30"/>
                      <a:pt x="58" y="30"/>
                    </a:cubicBezTo>
                    <a:cubicBezTo>
                      <a:pt x="58" y="13"/>
                      <a:pt x="47" y="0"/>
                      <a:pt x="29" y="0"/>
                    </a:cubicBezTo>
                    <a:moveTo>
                      <a:pt x="49" y="30"/>
                    </a:moveTo>
                    <a:cubicBezTo>
                      <a:pt x="49" y="43"/>
                      <a:pt x="42" y="54"/>
                      <a:pt x="29" y="54"/>
                    </a:cubicBezTo>
                    <a:cubicBezTo>
                      <a:pt x="17" y="54"/>
                      <a:pt x="9" y="43"/>
                      <a:pt x="9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18"/>
                      <a:pt x="16" y="6"/>
                      <a:pt x="29" y="6"/>
                    </a:cubicBezTo>
                    <a:cubicBezTo>
                      <a:pt x="41" y="6"/>
                      <a:pt x="49" y="18"/>
                      <a:pt x="49" y="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37" name="Freeform 8">
                <a:extLst>
                  <a:ext uri="{FF2B5EF4-FFF2-40B4-BE49-F238E27FC236}">
                    <a16:creationId xmlns:a16="http://schemas.microsoft.com/office/drawing/2014/main" id="{274979D5-0CF1-4E4B-A020-F98D8E5FA3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97990" y="6471553"/>
                <a:ext cx="74281" cy="137950"/>
              </a:xfrm>
              <a:custGeom>
                <a:avLst/>
                <a:gdLst>
                  <a:gd name="T0" fmla="*/ 29 w 33"/>
                  <a:gd name="T1" fmla="*/ 0 h 60"/>
                  <a:gd name="T2" fmla="*/ 9 w 33"/>
                  <a:gd name="T3" fmla="*/ 16 h 60"/>
                  <a:gd name="T4" fmla="*/ 9 w 33"/>
                  <a:gd name="T5" fmla="*/ 5 h 60"/>
                  <a:gd name="T6" fmla="*/ 4 w 33"/>
                  <a:gd name="T7" fmla="*/ 0 h 60"/>
                  <a:gd name="T8" fmla="*/ 0 w 33"/>
                  <a:gd name="T9" fmla="*/ 5 h 60"/>
                  <a:gd name="T10" fmla="*/ 0 w 33"/>
                  <a:gd name="T11" fmla="*/ 56 h 60"/>
                  <a:gd name="T12" fmla="*/ 4 w 33"/>
                  <a:gd name="T13" fmla="*/ 60 h 60"/>
                  <a:gd name="T14" fmla="*/ 9 w 33"/>
                  <a:gd name="T15" fmla="*/ 56 h 60"/>
                  <a:gd name="T16" fmla="*/ 9 w 33"/>
                  <a:gd name="T17" fmla="*/ 36 h 60"/>
                  <a:gd name="T18" fmla="*/ 29 w 33"/>
                  <a:gd name="T19" fmla="*/ 9 h 60"/>
                  <a:gd name="T20" fmla="*/ 33 w 33"/>
                  <a:gd name="T21" fmla="*/ 4 h 60"/>
                  <a:gd name="T22" fmla="*/ 29 w 33"/>
                  <a:gd name="T2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60">
                    <a:moveTo>
                      <a:pt x="29" y="0"/>
                    </a:moveTo>
                    <a:cubicBezTo>
                      <a:pt x="21" y="0"/>
                      <a:pt x="13" y="6"/>
                      <a:pt x="9" y="1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2"/>
                      <a:pt x="7" y="0"/>
                      <a:pt x="4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8"/>
                      <a:pt x="2" y="60"/>
                      <a:pt x="4" y="60"/>
                    </a:cubicBezTo>
                    <a:cubicBezTo>
                      <a:pt x="7" y="60"/>
                      <a:pt x="9" y="58"/>
                      <a:pt x="9" y="5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19"/>
                      <a:pt x="18" y="10"/>
                      <a:pt x="29" y="9"/>
                    </a:cubicBezTo>
                    <a:cubicBezTo>
                      <a:pt x="32" y="9"/>
                      <a:pt x="33" y="7"/>
                      <a:pt x="33" y="4"/>
                    </a:cubicBezTo>
                    <a:cubicBezTo>
                      <a:pt x="33" y="2"/>
                      <a:pt x="31" y="0"/>
                      <a:pt x="2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8" name="Freeform 9">
                <a:extLst>
                  <a:ext uri="{FF2B5EF4-FFF2-40B4-BE49-F238E27FC236}">
                    <a16:creationId xmlns:a16="http://schemas.microsoft.com/office/drawing/2014/main" id="{F2DDA7BB-8776-4F7A-864C-33460368F5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93493" y="6415842"/>
                <a:ext cx="21223" cy="193660"/>
              </a:xfrm>
              <a:custGeom>
                <a:avLst/>
                <a:gdLst>
                  <a:gd name="T0" fmla="*/ 5 w 9"/>
                  <a:gd name="T1" fmla="*/ 0 h 84"/>
                  <a:gd name="T2" fmla="*/ 0 w 9"/>
                  <a:gd name="T3" fmla="*/ 5 h 84"/>
                  <a:gd name="T4" fmla="*/ 0 w 9"/>
                  <a:gd name="T5" fmla="*/ 80 h 84"/>
                  <a:gd name="T6" fmla="*/ 5 w 9"/>
                  <a:gd name="T7" fmla="*/ 84 h 84"/>
                  <a:gd name="T8" fmla="*/ 9 w 9"/>
                  <a:gd name="T9" fmla="*/ 80 h 84"/>
                  <a:gd name="T10" fmla="*/ 9 w 9"/>
                  <a:gd name="T11" fmla="*/ 5 h 84"/>
                  <a:gd name="T12" fmla="*/ 5 w 9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84">
                    <a:moveTo>
                      <a:pt x="5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2"/>
                      <a:pt x="2" y="84"/>
                      <a:pt x="5" y="84"/>
                    </a:cubicBezTo>
                    <a:cubicBezTo>
                      <a:pt x="7" y="84"/>
                      <a:pt x="9" y="82"/>
                      <a:pt x="9" y="8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39" name="Freeform 10">
                <a:extLst>
                  <a:ext uri="{FF2B5EF4-FFF2-40B4-BE49-F238E27FC236}">
                    <a16:creationId xmlns:a16="http://schemas.microsoft.com/office/drawing/2014/main" id="{36159F32-8CB9-40DA-8AE8-9B1993B4071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35939" y="6415842"/>
                <a:ext cx="135297" cy="196313"/>
              </a:xfrm>
              <a:custGeom>
                <a:avLst/>
                <a:gdLst>
                  <a:gd name="T0" fmla="*/ 55 w 59"/>
                  <a:gd name="T1" fmla="*/ 0 h 85"/>
                  <a:gd name="T2" fmla="*/ 50 w 59"/>
                  <a:gd name="T3" fmla="*/ 5 h 85"/>
                  <a:gd name="T4" fmla="*/ 50 w 59"/>
                  <a:gd name="T5" fmla="*/ 36 h 85"/>
                  <a:gd name="T6" fmla="*/ 28 w 59"/>
                  <a:gd name="T7" fmla="*/ 24 h 85"/>
                  <a:gd name="T8" fmla="*/ 0 w 59"/>
                  <a:gd name="T9" fmla="*/ 54 h 85"/>
                  <a:gd name="T10" fmla="*/ 0 w 59"/>
                  <a:gd name="T11" fmla="*/ 54 h 85"/>
                  <a:gd name="T12" fmla="*/ 28 w 59"/>
                  <a:gd name="T13" fmla="*/ 85 h 85"/>
                  <a:gd name="T14" fmla="*/ 50 w 59"/>
                  <a:gd name="T15" fmla="*/ 72 h 85"/>
                  <a:gd name="T16" fmla="*/ 50 w 59"/>
                  <a:gd name="T17" fmla="*/ 80 h 85"/>
                  <a:gd name="T18" fmla="*/ 55 w 59"/>
                  <a:gd name="T19" fmla="*/ 84 h 85"/>
                  <a:gd name="T20" fmla="*/ 59 w 59"/>
                  <a:gd name="T21" fmla="*/ 80 h 85"/>
                  <a:gd name="T22" fmla="*/ 59 w 59"/>
                  <a:gd name="T23" fmla="*/ 5 h 85"/>
                  <a:gd name="T24" fmla="*/ 55 w 59"/>
                  <a:gd name="T25" fmla="*/ 0 h 85"/>
                  <a:gd name="T26" fmla="*/ 51 w 59"/>
                  <a:gd name="T27" fmla="*/ 54 h 85"/>
                  <a:gd name="T28" fmla="*/ 30 w 59"/>
                  <a:gd name="T29" fmla="*/ 77 h 85"/>
                  <a:gd name="T30" fmla="*/ 9 w 59"/>
                  <a:gd name="T31" fmla="*/ 54 h 85"/>
                  <a:gd name="T32" fmla="*/ 9 w 59"/>
                  <a:gd name="T33" fmla="*/ 54 h 85"/>
                  <a:gd name="T34" fmla="*/ 30 w 59"/>
                  <a:gd name="T35" fmla="*/ 31 h 85"/>
                  <a:gd name="T36" fmla="*/ 51 w 59"/>
                  <a:gd name="T37" fmla="*/ 5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9" h="85">
                    <a:moveTo>
                      <a:pt x="55" y="0"/>
                    </a:moveTo>
                    <a:cubicBezTo>
                      <a:pt x="52" y="0"/>
                      <a:pt x="50" y="2"/>
                      <a:pt x="50" y="5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46" y="30"/>
                      <a:pt x="39" y="24"/>
                      <a:pt x="28" y="24"/>
                    </a:cubicBezTo>
                    <a:cubicBezTo>
                      <a:pt x="14" y="24"/>
                      <a:pt x="0" y="35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74"/>
                      <a:pt x="14" y="85"/>
                      <a:pt x="28" y="85"/>
                    </a:cubicBezTo>
                    <a:cubicBezTo>
                      <a:pt x="39" y="85"/>
                      <a:pt x="46" y="79"/>
                      <a:pt x="50" y="72"/>
                    </a:cubicBezTo>
                    <a:cubicBezTo>
                      <a:pt x="50" y="80"/>
                      <a:pt x="50" y="80"/>
                      <a:pt x="50" y="80"/>
                    </a:cubicBezTo>
                    <a:cubicBezTo>
                      <a:pt x="50" y="82"/>
                      <a:pt x="52" y="84"/>
                      <a:pt x="55" y="84"/>
                    </a:cubicBezTo>
                    <a:cubicBezTo>
                      <a:pt x="57" y="84"/>
                      <a:pt x="59" y="82"/>
                      <a:pt x="59" y="80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9" y="2"/>
                      <a:pt x="57" y="0"/>
                      <a:pt x="55" y="0"/>
                    </a:cubicBezTo>
                    <a:moveTo>
                      <a:pt x="51" y="54"/>
                    </a:moveTo>
                    <a:cubicBezTo>
                      <a:pt x="51" y="68"/>
                      <a:pt x="40" y="77"/>
                      <a:pt x="30" y="77"/>
                    </a:cubicBezTo>
                    <a:cubicBezTo>
                      <a:pt x="19" y="77"/>
                      <a:pt x="9" y="68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40"/>
                      <a:pt x="18" y="31"/>
                      <a:pt x="30" y="31"/>
                    </a:cubicBezTo>
                    <a:cubicBezTo>
                      <a:pt x="40" y="31"/>
                      <a:pt x="51" y="41"/>
                      <a:pt x="51" y="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1" name="Freeform 12">
                <a:extLst>
                  <a:ext uri="{FF2B5EF4-FFF2-40B4-BE49-F238E27FC236}">
                    <a16:creationId xmlns:a16="http://schemas.microsoft.com/office/drawing/2014/main" id="{5512BFE8-FAE0-4C21-BC2F-0BC7F15562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89806" y="6415842"/>
                <a:ext cx="37140" cy="34487"/>
              </a:xfrm>
              <a:custGeom>
                <a:avLst/>
                <a:gdLst>
                  <a:gd name="T0" fmla="*/ 0 w 15"/>
                  <a:gd name="T1" fmla="*/ 7 h 15"/>
                  <a:gd name="T2" fmla="*/ 0 w 15"/>
                  <a:gd name="T3" fmla="*/ 7 h 15"/>
                  <a:gd name="T4" fmla="*/ 7 w 15"/>
                  <a:gd name="T5" fmla="*/ 0 h 15"/>
                  <a:gd name="T6" fmla="*/ 15 w 15"/>
                  <a:gd name="T7" fmla="*/ 7 h 15"/>
                  <a:gd name="T8" fmla="*/ 15 w 15"/>
                  <a:gd name="T9" fmla="*/ 7 h 15"/>
                  <a:gd name="T10" fmla="*/ 7 w 15"/>
                  <a:gd name="T11" fmla="*/ 15 h 15"/>
                  <a:gd name="T12" fmla="*/ 0 w 15"/>
                  <a:gd name="T13" fmla="*/ 7 h 15"/>
                  <a:gd name="T14" fmla="*/ 13 w 15"/>
                  <a:gd name="T15" fmla="*/ 7 h 15"/>
                  <a:gd name="T16" fmla="*/ 13 w 15"/>
                  <a:gd name="T17" fmla="*/ 7 h 15"/>
                  <a:gd name="T18" fmla="*/ 7 w 15"/>
                  <a:gd name="T19" fmla="*/ 1 h 15"/>
                  <a:gd name="T20" fmla="*/ 2 w 15"/>
                  <a:gd name="T21" fmla="*/ 7 h 15"/>
                  <a:gd name="T22" fmla="*/ 2 w 15"/>
                  <a:gd name="T23" fmla="*/ 7 h 15"/>
                  <a:gd name="T24" fmla="*/ 7 w 15"/>
                  <a:gd name="T25" fmla="*/ 13 h 15"/>
                  <a:gd name="T26" fmla="*/ 13 w 15"/>
                  <a:gd name="T2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15">
                    <a:moveTo>
                      <a:pt x="0" y="7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2" y="0"/>
                      <a:pt x="15" y="3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11"/>
                      <a:pt x="11" y="15"/>
                      <a:pt x="7" y="15"/>
                    </a:cubicBezTo>
                    <a:cubicBezTo>
                      <a:pt x="3" y="15"/>
                      <a:pt x="0" y="11"/>
                      <a:pt x="0" y="7"/>
                    </a:cubicBezTo>
                    <a:moveTo>
                      <a:pt x="13" y="7"/>
                    </a:moveTo>
                    <a:cubicBezTo>
                      <a:pt x="13" y="7"/>
                      <a:pt x="13" y="7"/>
                      <a:pt x="13" y="7"/>
                    </a:cubicBezTo>
                    <a:cubicBezTo>
                      <a:pt x="13" y="4"/>
                      <a:pt x="11" y="1"/>
                      <a:pt x="7" y="1"/>
                    </a:cubicBezTo>
                    <a:cubicBezTo>
                      <a:pt x="4" y="1"/>
                      <a:pt x="2" y="4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11"/>
                      <a:pt x="4" y="13"/>
                      <a:pt x="7" y="13"/>
                    </a:cubicBezTo>
                    <a:cubicBezTo>
                      <a:pt x="11" y="13"/>
                      <a:pt x="13" y="11"/>
                      <a:pt x="13" y="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  <p:sp>
            <p:nvSpPr>
              <p:cNvPr id="42" name="Freeform 13">
                <a:extLst>
                  <a:ext uri="{FF2B5EF4-FFF2-40B4-BE49-F238E27FC236}">
                    <a16:creationId xmlns:a16="http://schemas.microsoft.com/office/drawing/2014/main" id="{9B0564F9-9BB4-42B9-8D2A-25AAB18B83A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03070" y="6423801"/>
                <a:ext cx="13264" cy="15917"/>
              </a:xfrm>
              <a:custGeom>
                <a:avLst/>
                <a:gdLst>
                  <a:gd name="T0" fmla="*/ 0 w 6"/>
                  <a:gd name="T1" fmla="*/ 1 h 7"/>
                  <a:gd name="T2" fmla="*/ 0 w 6"/>
                  <a:gd name="T3" fmla="*/ 0 h 7"/>
                  <a:gd name="T4" fmla="*/ 3 w 6"/>
                  <a:gd name="T5" fmla="*/ 0 h 7"/>
                  <a:gd name="T6" fmla="*/ 5 w 6"/>
                  <a:gd name="T7" fmla="*/ 0 h 7"/>
                  <a:gd name="T8" fmla="*/ 6 w 6"/>
                  <a:gd name="T9" fmla="*/ 2 h 7"/>
                  <a:gd name="T10" fmla="*/ 6 w 6"/>
                  <a:gd name="T11" fmla="*/ 2 h 7"/>
                  <a:gd name="T12" fmla="*/ 4 w 6"/>
                  <a:gd name="T13" fmla="*/ 4 h 7"/>
                  <a:gd name="T14" fmla="*/ 5 w 6"/>
                  <a:gd name="T15" fmla="*/ 6 h 7"/>
                  <a:gd name="T16" fmla="*/ 5 w 6"/>
                  <a:gd name="T17" fmla="*/ 6 h 7"/>
                  <a:gd name="T18" fmla="*/ 5 w 6"/>
                  <a:gd name="T19" fmla="*/ 7 h 7"/>
                  <a:gd name="T20" fmla="*/ 4 w 6"/>
                  <a:gd name="T21" fmla="*/ 6 h 7"/>
                  <a:gd name="T22" fmla="*/ 2 w 6"/>
                  <a:gd name="T23" fmla="*/ 5 h 7"/>
                  <a:gd name="T24" fmla="*/ 1 w 6"/>
                  <a:gd name="T25" fmla="*/ 5 h 7"/>
                  <a:gd name="T26" fmla="*/ 1 w 6"/>
                  <a:gd name="T27" fmla="*/ 6 h 7"/>
                  <a:gd name="T28" fmla="*/ 0 w 6"/>
                  <a:gd name="T29" fmla="*/ 7 h 7"/>
                  <a:gd name="T30" fmla="*/ 0 w 6"/>
                  <a:gd name="T31" fmla="*/ 6 h 7"/>
                  <a:gd name="T32" fmla="*/ 0 w 6"/>
                  <a:gd name="T33" fmla="*/ 1 h 7"/>
                  <a:gd name="T34" fmla="*/ 3 w 6"/>
                  <a:gd name="T35" fmla="*/ 3 h 7"/>
                  <a:gd name="T36" fmla="*/ 4 w 6"/>
                  <a:gd name="T37" fmla="*/ 2 h 7"/>
                  <a:gd name="T38" fmla="*/ 4 w 6"/>
                  <a:gd name="T39" fmla="*/ 2 h 7"/>
                  <a:gd name="T40" fmla="*/ 3 w 6"/>
                  <a:gd name="T41" fmla="*/ 1 h 7"/>
                  <a:gd name="T42" fmla="*/ 1 w 6"/>
                  <a:gd name="T43" fmla="*/ 1 h 7"/>
                  <a:gd name="T44" fmla="*/ 1 w 6"/>
                  <a:gd name="T45" fmla="*/ 3 h 7"/>
                  <a:gd name="T46" fmla="*/ 3 w 6"/>
                  <a:gd name="T4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" h="7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0"/>
                      <a:pt x="5" y="0"/>
                    </a:cubicBezTo>
                    <a:cubicBezTo>
                      <a:pt x="5" y="1"/>
                      <a:pt x="6" y="1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3"/>
                      <a:pt x="5" y="4"/>
                      <a:pt x="4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4" y="7"/>
                      <a:pt x="4" y="7"/>
                      <a:pt x="4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7"/>
                      <a:pt x="0" y="7"/>
                    </a:cubicBezTo>
                    <a:cubicBezTo>
                      <a:pt x="0" y="7"/>
                      <a:pt x="0" y="6"/>
                      <a:pt x="0" y="6"/>
                    </a:cubicBezTo>
                    <a:lnTo>
                      <a:pt x="0" y="1"/>
                    </a:lnTo>
                    <a:close/>
                    <a:moveTo>
                      <a:pt x="3" y="3"/>
                    </a:moveTo>
                    <a:cubicBezTo>
                      <a:pt x="4" y="3"/>
                      <a:pt x="4" y="3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3"/>
                      <a:pt x="1" y="3"/>
                      <a:pt x="1" y="3"/>
                    </a:cubicBezTo>
                    <a:lnTo>
                      <a:pt x="3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/>
              </a:p>
            </p:txBody>
          </p:sp>
        </p:grp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1D1FF-CD74-4066-90E2-A98516D87B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86778"/>
            <a:ext cx="6096001" cy="5485423"/>
          </a:xfrm>
          <a:gradFill>
            <a:gsLst>
              <a:gs pos="1000">
                <a:schemeClr val="accent1">
                  <a:alpha val="90000"/>
                </a:schemeClr>
              </a:gs>
              <a:gs pos="99000">
                <a:srgbClr val="0A4681">
                  <a:alpha val="90000"/>
                  <a:lumMod val="76000"/>
                </a:srgbClr>
              </a:gs>
            </a:gsLst>
            <a:lin ang="2700000" scaled="1"/>
          </a:gradFill>
        </p:spPr>
        <p:txBody>
          <a:bodyPr lIns="594360" tIns="1554480" rIns="4572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58B014-FCEB-457B-AA95-D932FA2C4BC9}"/>
              </a:ext>
            </a:extLst>
          </p:cNvPr>
          <p:cNvGrpSpPr/>
          <p:nvPr userDrawn="1"/>
        </p:nvGrpSpPr>
        <p:grpSpPr>
          <a:xfrm>
            <a:off x="595850" y="6465053"/>
            <a:ext cx="939280" cy="148016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CB6D6772-32FD-406C-B104-D9AC3E440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C3CEB0D-63A7-488A-851F-7043459537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334922AD-8470-4017-85C7-85046F9188E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2A58DEF3-B9F5-43D3-AD9F-61C45EDC8B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89D5504-A761-45F3-9538-8016436376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AE2C2CA5-4BB2-4E68-B3C2-6F779AA486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6CF418B7-8CEF-4ACC-8C96-F7807AE1EAB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9215FFC-C666-4D82-B2D8-6E34FBA38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021" y="1104301"/>
            <a:ext cx="5362642" cy="443198"/>
          </a:xfrm>
          <a:noFill/>
        </p:spPr>
        <p:txBody>
          <a:bodyPr wrap="square" lIns="0" tIns="0" rIns="91440" bIns="0" anchor="b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2A4C07D5-4CD5-43B7-8FFA-FD7A502CF0F7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1566267"/>
            <a:ext cx="5362641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1112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Photo – Te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6" y="2493910"/>
            <a:ext cx="5093448" cy="4300332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7720461" y="64474"/>
            <a:ext cx="4406322" cy="3719583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1D1FF-CD74-4066-90E2-A98516D87B6A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0" y="686778"/>
            <a:ext cx="6096001" cy="5485423"/>
          </a:xfrm>
          <a:gradFill>
            <a:gsLst>
              <a:gs pos="1000">
                <a:srgbClr val="00CEE4">
                  <a:alpha val="90000"/>
                </a:srgbClr>
              </a:gs>
              <a:gs pos="99000">
                <a:schemeClr val="accent3">
                  <a:alpha val="90000"/>
                </a:schemeClr>
              </a:gs>
            </a:gsLst>
            <a:lin ang="2700000" scaled="1"/>
          </a:gradFill>
        </p:spPr>
        <p:txBody>
          <a:bodyPr lIns="594360" tIns="1554480" rIns="4572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15FFC-C666-4D82-B2D8-6E34FBA38A74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93021" y="1104301"/>
            <a:ext cx="5362642" cy="443198"/>
          </a:xfrm>
          <a:noFill/>
        </p:spPr>
        <p:txBody>
          <a:bodyPr wrap="square" lIns="0" tIns="0" rIns="91440" bIns="0" anchor="b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2A4C07D5-4CD5-43B7-8FFA-FD7A502CF0F7}"/>
              </a:ext>
            </a:extLst>
          </p:cNvPr>
          <p:cNvSpPr>
            <a:spLocks noGrp="1"/>
          </p:cNvSpPr>
          <p:nvPr userDrawn="1">
            <p:ph type="subTitle" idx="10"/>
          </p:nvPr>
        </p:nvSpPr>
        <p:spPr>
          <a:xfrm>
            <a:off x="593021" y="1566267"/>
            <a:ext cx="5362641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258B014-FCEB-457B-AA95-D932FA2C4BC9}"/>
              </a:ext>
            </a:extLst>
          </p:cNvPr>
          <p:cNvGrpSpPr/>
          <p:nvPr userDrawn="1"/>
        </p:nvGrpSpPr>
        <p:grpSpPr>
          <a:xfrm>
            <a:off x="595850" y="6465053"/>
            <a:ext cx="939280" cy="148016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CB6D6772-32FD-406C-B104-D9AC3E440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CC3CEB0D-63A7-488A-851F-7043459537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334922AD-8470-4017-85C7-85046F9188E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2A58DEF3-B9F5-43D3-AD9F-61C45EDC8B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389D5504-A761-45F3-9538-8016436376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AE2C2CA5-4BB2-4E68-B3C2-6F779AA486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6CF418B7-8CEF-4ACC-8C96-F7807AE1EAB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</p:spTree>
    <p:extLst>
      <p:ext uri="{BB962C8B-B14F-4D97-AF65-F5344CB8AC3E}">
        <p14:creationId xmlns:p14="http://schemas.microsoft.com/office/powerpoint/2010/main" val="2068610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Photo – 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6" y="2493910"/>
            <a:ext cx="5093448" cy="430033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7720461" y="64474"/>
            <a:ext cx="4406322" cy="3719583"/>
          </a:xfrm>
          <a:prstGeom prst="rect">
            <a:avLst/>
          </a:prstGeom>
        </p:spPr>
      </p:pic>
      <p:grpSp>
        <p:nvGrpSpPr>
          <p:cNvPr id="24" name="Group 23"/>
          <p:cNvGrpSpPr/>
          <p:nvPr userDrawn="1"/>
        </p:nvGrpSpPr>
        <p:grpSpPr>
          <a:xfrm>
            <a:off x="10214589" y="6170909"/>
            <a:ext cx="1369241" cy="687095"/>
            <a:chOff x="10211929" y="6170908"/>
            <a:chExt cx="1368884" cy="687095"/>
          </a:xfrm>
        </p:grpSpPr>
        <p:sp>
          <p:nvSpPr>
            <p:cNvPr id="25" name="Rectangle 5">
              <a:extLst>
                <a:ext uri="{FF2B5EF4-FFF2-40B4-BE49-F238E27FC236}">
                  <a16:creationId xmlns:a16="http://schemas.microsoft.com/office/drawing/2014/main" id="{240E9A60-8620-4F13-A7B7-92811FE7587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211929" y="6170908"/>
              <a:ext cx="1368884" cy="687095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/>
            </a:p>
          </p:txBody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071B97A0-305C-4860-8BEB-EBB097D03F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7198" y="6471553"/>
              <a:ext cx="198966" cy="137950"/>
            </a:xfrm>
            <a:custGeom>
              <a:avLst/>
              <a:gdLst>
                <a:gd name="T0" fmla="*/ 82 w 86"/>
                <a:gd name="T1" fmla="*/ 0 h 60"/>
                <a:gd name="T2" fmla="*/ 78 w 86"/>
                <a:gd name="T3" fmla="*/ 4 h 60"/>
                <a:gd name="T4" fmla="*/ 63 w 86"/>
                <a:gd name="T5" fmla="*/ 48 h 60"/>
                <a:gd name="T6" fmla="*/ 48 w 86"/>
                <a:gd name="T7" fmla="*/ 4 h 60"/>
                <a:gd name="T8" fmla="*/ 44 w 86"/>
                <a:gd name="T9" fmla="*/ 0 h 60"/>
                <a:gd name="T10" fmla="*/ 43 w 86"/>
                <a:gd name="T11" fmla="*/ 0 h 60"/>
                <a:gd name="T12" fmla="*/ 39 w 86"/>
                <a:gd name="T13" fmla="*/ 4 h 60"/>
                <a:gd name="T14" fmla="*/ 24 w 86"/>
                <a:gd name="T15" fmla="*/ 48 h 60"/>
                <a:gd name="T16" fmla="*/ 9 w 86"/>
                <a:gd name="T17" fmla="*/ 4 h 60"/>
                <a:gd name="T18" fmla="*/ 5 w 86"/>
                <a:gd name="T19" fmla="*/ 0 h 60"/>
                <a:gd name="T20" fmla="*/ 0 w 86"/>
                <a:gd name="T21" fmla="*/ 4 h 60"/>
                <a:gd name="T22" fmla="*/ 1 w 86"/>
                <a:gd name="T23" fmla="*/ 7 h 60"/>
                <a:gd name="T24" fmla="*/ 19 w 86"/>
                <a:gd name="T25" fmla="*/ 56 h 60"/>
                <a:gd name="T26" fmla="*/ 24 w 86"/>
                <a:gd name="T27" fmla="*/ 60 h 60"/>
                <a:gd name="T28" fmla="*/ 24 w 86"/>
                <a:gd name="T29" fmla="*/ 60 h 60"/>
                <a:gd name="T30" fmla="*/ 29 w 86"/>
                <a:gd name="T31" fmla="*/ 56 h 60"/>
                <a:gd name="T32" fmla="*/ 43 w 86"/>
                <a:gd name="T33" fmla="*/ 14 h 60"/>
                <a:gd name="T34" fmla="*/ 58 w 86"/>
                <a:gd name="T35" fmla="*/ 56 h 60"/>
                <a:gd name="T36" fmla="*/ 63 w 86"/>
                <a:gd name="T37" fmla="*/ 60 h 60"/>
                <a:gd name="T38" fmla="*/ 63 w 86"/>
                <a:gd name="T39" fmla="*/ 60 h 60"/>
                <a:gd name="T40" fmla="*/ 68 w 86"/>
                <a:gd name="T41" fmla="*/ 56 h 60"/>
                <a:gd name="T42" fmla="*/ 86 w 86"/>
                <a:gd name="T43" fmla="*/ 7 h 60"/>
                <a:gd name="T44" fmla="*/ 86 w 86"/>
                <a:gd name="T45" fmla="*/ 4 h 60"/>
                <a:gd name="T46" fmla="*/ 82 w 86"/>
                <a:gd name="T4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6" h="60">
                  <a:moveTo>
                    <a:pt x="82" y="0"/>
                  </a:moveTo>
                  <a:cubicBezTo>
                    <a:pt x="80" y="0"/>
                    <a:pt x="78" y="2"/>
                    <a:pt x="78" y="4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7" y="2"/>
                    <a:pt x="46" y="0"/>
                    <a:pt x="44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0"/>
                    <a:pt x="39" y="2"/>
                    <a:pt x="39" y="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1" y="6"/>
                    <a:pt x="1" y="7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0" y="59"/>
                    <a:pt x="21" y="60"/>
                    <a:pt x="24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6" y="60"/>
                    <a:pt x="28" y="59"/>
                    <a:pt x="29" y="56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9" y="59"/>
                    <a:pt x="60" y="60"/>
                    <a:pt x="63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5" y="60"/>
                    <a:pt x="67" y="59"/>
                    <a:pt x="68" y="56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6"/>
                    <a:pt x="86" y="5"/>
                    <a:pt x="86" y="4"/>
                  </a:cubicBezTo>
                  <a:cubicBezTo>
                    <a:pt x="86" y="2"/>
                    <a:pt x="85" y="0"/>
                    <a:pt x="8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0771C618-F593-4C6A-B604-567C64BC59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41470" y="6471553"/>
              <a:ext cx="135297" cy="140602"/>
            </a:xfrm>
            <a:custGeom>
              <a:avLst/>
              <a:gdLst>
                <a:gd name="T0" fmla="*/ 29 w 58"/>
                <a:gd name="T1" fmla="*/ 0 h 61"/>
                <a:gd name="T2" fmla="*/ 0 w 58"/>
                <a:gd name="T3" fmla="*/ 30 h 61"/>
                <a:gd name="T4" fmla="*/ 0 w 58"/>
                <a:gd name="T5" fmla="*/ 30 h 61"/>
                <a:gd name="T6" fmla="*/ 29 w 58"/>
                <a:gd name="T7" fmla="*/ 61 h 61"/>
                <a:gd name="T8" fmla="*/ 58 w 58"/>
                <a:gd name="T9" fmla="*/ 30 h 61"/>
                <a:gd name="T10" fmla="*/ 58 w 58"/>
                <a:gd name="T11" fmla="*/ 30 h 61"/>
                <a:gd name="T12" fmla="*/ 29 w 58"/>
                <a:gd name="T13" fmla="*/ 0 h 61"/>
                <a:gd name="T14" fmla="*/ 49 w 58"/>
                <a:gd name="T15" fmla="*/ 30 h 61"/>
                <a:gd name="T16" fmla="*/ 29 w 58"/>
                <a:gd name="T17" fmla="*/ 54 h 61"/>
                <a:gd name="T18" fmla="*/ 9 w 58"/>
                <a:gd name="T19" fmla="*/ 30 h 61"/>
                <a:gd name="T20" fmla="*/ 9 w 58"/>
                <a:gd name="T21" fmla="*/ 30 h 61"/>
                <a:gd name="T22" fmla="*/ 29 w 58"/>
                <a:gd name="T23" fmla="*/ 6 h 61"/>
                <a:gd name="T24" fmla="*/ 49 w 58"/>
                <a:gd name="T25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1">
                  <a:moveTo>
                    <a:pt x="29" y="0"/>
                  </a:moveTo>
                  <a:cubicBezTo>
                    <a:pt x="11" y="0"/>
                    <a:pt x="0" y="14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47"/>
                    <a:pt x="11" y="61"/>
                    <a:pt x="29" y="61"/>
                  </a:cubicBezTo>
                  <a:cubicBezTo>
                    <a:pt x="47" y="61"/>
                    <a:pt x="58" y="47"/>
                    <a:pt x="58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13"/>
                    <a:pt x="47" y="0"/>
                    <a:pt x="29" y="0"/>
                  </a:cubicBezTo>
                  <a:moveTo>
                    <a:pt x="49" y="30"/>
                  </a:moveTo>
                  <a:cubicBezTo>
                    <a:pt x="49" y="43"/>
                    <a:pt x="42" y="54"/>
                    <a:pt x="29" y="54"/>
                  </a:cubicBezTo>
                  <a:cubicBezTo>
                    <a:pt x="17" y="54"/>
                    <a:pt x="9" y="43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18"/>
                    <a:pt x="16" y="6"/>
                    <a:pt x="29" y="6"/>
                  </a:cubicBezTo>
                  <a:cubicBezTo>
                    <a:pt x="41" y="6"/>
                    <a:pt x="49" y="18"/>
                    <a:pt x="49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274979D5-0CF1-4E4B-A020-F98D8E5FA3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7990" y="6471553"/>
              <a:ext cx="74281" cy="137950"/>
            </a:xfrm>
            <a:custGeom>
              <a:avLst/>
              <a:gdLst>
                <a:gd name="T0" fmla="*/ 29 w 33"/>
                <a:gd name="T1" fmla="*/ 0 h 60"/>
                <a:gd name="T2" fmla="*/ 9 w 33"/>
                <a:gd name="T3" fmla="*/ 16 h 60"/>
                <a:gd name="T4" fmla="*/ 9 w 33"/>
                <a:gd name="T5" fmla="*/ 5 h 60"/>
                <a:gd name="T6" fmla="*/ 4 w 33"/>
                <a:gd name="T7" fmla="*/ 0 h 60"/>
                <a:gd name="T8" fmla="*/ 0 w 33"/>
                <a:gd name="T9" fmla="*/ 5 h 60"/>
                <a:gd name="T10" fmla="*/ 0 w 33"/>
                <a:gd name="T11" fmla="*/ 56 h 60"/>
                <a:gd name="T12" fmla="*/ 4 w 33"/>
                <a:gd name="T13" fmla="*/ 60 h 60"/>
                <a:gd name="T14" fmla="*/ 9 w 33"/>
                <a:gd name="T15" fmla="*/ 56 h 60"/>
                <a:gd name="T16" fmla="*/ 9 w 33"/>
                <a:gd name="T17" fmla="*/ 36 h 60"/>
                <a:gd name="T18" fmla="*/ 29 w 33"/>
                <a:gd name="T19" fmla="*/ 9 h 60"/>
                <a:gd name="T20" fmla="*/ 33 w 33"/>
                <a:gd name="T21" fmla="*/ 4 h 60"/>
                <a:gd name="T22" fmla="*/ 29 w 33"/>
                <a:gd name="T2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60">
                  <a:moveTo>
                    <a:pt x="29" y="0"/>
                  </a:moveTo>
                  <a:cubicBezTo>
                    <a:pt x="21" y="0"/>
                    <a:pt x="13" y="6"/>
                    <a:pt x="9" y="1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8"/>
                    <a:pt x="2" y="60"/>
                    <a:pt x="4" y="60"/>
                  </a:cubicBezTo>
                  <a:cubicBezTo>
                    <a:pt x="7" y="60"/>
                    <a:pt x="9" y="58"/>
                    <a:pt x="9" y="5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19"/>
                    <a:pt x="18" y="10"/>
                    <a:pt x="29" y="9"/>
                  </a:cubicBezTo>
                  <a:cubicBezTo>
                    <a:pt x="32" y="9"/>
                    <a:pt x="33" y="7"/>
                    <a:pt x="33" y="4"/>
                  </a:cubicBezTo>
                  <a:cubicBezTo>
                    <a:pt x="33" y="2"/>
                    <a:pt x="31" y="0"/>
                    <a:pt x="2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F2DDA7BB-8776-4F7A-864C-33460368F5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3493" y="6415842"/>
              <a:ext cx="21223" cy="193660"/>
            </a:xfrm>
            <a:custGeom>
              <a:avLst/>
              <a:gdLst>
                <a:gd name="T0" fmla="*/ 5 w 9"/>
                <a:gd name="T1" fmla="*/ 0 h 84"/>
                <a:gd name="T2" fmla="*/ 0 w 9"/>
                <a:gd name="T3" fmla="*/ 5 h 84"/>
                <a:gd name="T4" fmla="*/ 0 w 9"/>
                <a:gd name="T5" fmla="*/ 80 h 84"/>
                <a:gd name="T6" fmla="*/ 5 w 9"/>
                <a:gd name="T7" fmla="*/ 84 h 84"/>
                <a:gd name="T8" fmla="*/ 9 w 9"/>
                <a:gd name="T9" fmla="*/ 80 h 84"/>
                <a:gd name="T10" fmla="*/ 9 w 9"/>
                <a:gd name="T11" fmla="*/ 5 h 84"/>
                <a:gd name="T12" fmla="*/ 5 w 9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8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2"/>
                    <a:pt x="2" y="84"/>
                    <a:pt x="5" y="84"/>
                  </a:cubicBezTo>
                  <a:cubicBezTo>
                    <a:pt x="7" y="84"/>
                    <a:pt x="9" y="82"/>
                    <a:pt x="9" y="80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36159F32-8CB9-40DA-8AE8-9B1993B407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35939" y="6415842"/>
              <a:ext cx="135297" cy="196313"/>
            </a:xfrm>
            <a:custGeom>
              <a:avLst/>
              <a:gdLst>
                <a:gd name="T0" fmla="*/ 55 w 59"/>
                <a:gd name="T1" fmla="*/ 0 h 85"/>
                <a:gd name="T2" fmla="*/ 50 w 59"/>
                <a:gd name="T3" fmla="*/ 5 h 85"/>
                <a:gd name="T4" fmla="*/ 50 w 59"/>
                <a:gd name="T5" fmla="*/ 36 h 85"/>
                <a:gd name="T6" fmla="*/ 28 w 59"/>
                <a:gd name="T7" fmla="*/ 24 h 85"/>
                <a:gd name="T8" fmla="*/ 0 w 59"/>
                <a:gd name="T9" fmla="*/ 54 h 85"/>
                <a:gd name="T10" fmla="*/ 0 w 59"/>
                <a:gd name="T11" fmla="*/ 54 h 85"/>
                <a:gd name="T12" fmla="*/ 28 w 59"/>
                <a:gd name="T13" fmla="*/ 85 h 85"/>
                <a:gd name="T14" fmla="*/ 50 w 59"/>
                <a:gd name="T15" fmla="*/ 72 h 85"/>
                <a:gd name="T16" fmla="*/ 50 w 59"/>
                <a:gd name="T17" fmla="*/ 80 h 85"/>
                <a:gd name="T18" fmla="*/ 55 w 59"/>
                <a:gd name="T19" fmla="*/ 84 h 85"/>
                <a:gd name="T20" fmla="*/ 59 w 59"/>
                <a:gd name="T21" fmla="*/ 80 h 85"/>
                <a:gd name="T22" fmla="*/ 59 w 59"/>
                <a:gd name="T23" fmla="*/ 5 h 85"/>
                <a:gd name="T24" fmla="*/ 55 w 59"/>
                <a:gd name="T25" fmla="*/ 0 h 85"/>
                <a:gd name="T26" fmla="*/ 51 w 59"/>
                <a:gd name="T27" fmla="*/ 54 h 85"/>
                <a:gd name="T28" fmla="*/ 30 w 59"/>
                <a:gd name="T29" fmla="*/ 77 h 85"/>
                <a:gd name="T30" fmla="*/ 9 w 59"/>
                <a:gd name="T31" fmla="*/ 54 h 85"/>
                <a:gd name="T32" fmla="*/ 9 w 59"/>
                <a:gd name="T33" fmla="*/ 54 h 85"/>
                <a:gd name="T34" fmla="*/ 30 w 59"/>
                <a:gd name="T35" fmla="*/ 31 h 85"/>
                <a:gd name="T36" fmla="*/ 51 w 59"/>
                <a:gd name="T37" fmla="*/ 5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85">
                  <a:moveTo>
                    <a:pt x="55" y="0"/>
                  </a:moveTo>
                  <a:cubicBezTo>
                    <a:pt x="52" y="0"/>
                    <a:pt x="50" y="2"/>
                    <a:pt x="50" y="5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6" y="30"/>
                    <a:pt x="39" y="24"/>
                    <a:pt x="28" y="24"/>
                  </a:cubicBezTo>
                  <a:cubicBezTo>
                    <a:pt x="14" y="24"/>
                    <a:pt x="0" y="35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74"/>
                    <a:pt x="14" y="85"/>
                    <a:pt x="28" y="85"/>
                  </a:cubicBezTo>
                  <a:cubicBezTo>
                    <a:pt x="39" y="85"/>
                    <a:pt x="46" y="79"/>
                    <a:pt x="50" y="72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0" y="82"/>
                    <a:pt x="52" y="84"/>
                    <a:pt x="55" y="84"/>
                  </a:cubicBezTo>
                  <a:cubicBezTo>
                    <a:pt x="57" y="84"/>
                    <a:pt x="59" y="82"/>
                    <a:pt x="59" y="80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2"/>
                    <a:pt x="57" y="0"/>
                    <a:pt x="55" y="0"/>
                  </a:cubicBezTo>
                  <a:moveTo>
                    <a:pt x="51" y="54"/>
                  </a:moveTo>
                  <a:cubicBezTo>
                    <a:pt x="51" y="68"/>
                    <a:pt x="40" y="77"/>
                    <a:pt x="30" y="77"/>
                  </a:cubicBezTo>
                  <a:cubicBezTo>
                    <a:pt x="19" y="77"/>
                    <a:pt x="9" y="68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40"/>
                    <a:pt x="18" y="31"/>
                    <a:pt x="30" y="31"/>
                  </a:cubicBezTo>
                  <a:cubicBezTo>
                    <a:pt x="40" y="31"/>
                    <a:pt x="51" y="41"/>
                    <a:pt x="51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892451CF-B781-4E73-9F46-0D8B60382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6407" y="6466247"/>
              <a:ext cx="355485" cy="145908"/>
            </a:xfrm>
            <a:custGeom>
              <a:avLst/>
              <a:gdLst>
                <a:gd name="T0" fmla="*/ 2 w 153"/>
                <a:gd name="T1" fmla="*/ 13 h 63"/>
                <a:gd name="T2" fmla="*/ 6 w 153"/>
                <a:gd name="T3" fmla="*/ 2 h 63"/>
                <a:gd name="T4" fmla="*/ 17 w 153"/>
                <a:gd name="T5" fmla="*/ 6 h 63"/>
                <a:gd name="T6" fmla="*/ 32 w 153"/>
                <a:gd name="T7" fmla="*/ 42 h 63"/>
                <a:gd name="T8" fmla="*/ 44 w 153"/>
                <a:gd name="T9" fmla="*/ 14 h 63"/>
                <a:gd name="T10" fmla="*/ 62 w 153"/>
                <a:gd name="T11" fmla="*/ 1 h 63"/>
                <a:gd name="T12" fmla="*/ 78 w 153"/>
                <a:gd name="T13" fmla="*/ 9 h 63"/>
                <a:gd name="T14" fmla="*/ 95 w 153"/>
                <a:gd name="T15" fmla="*/ 1 h 63"/>
                <a:gd name="T16" fmla="*/ 113 w 153"/>
                <a:gd name="T17" fmla="*/ 9 h 63"/>
                <a:gd name="T18" fmla="*/ 132 w 153"/>
                <a:gd name="T19" fmla="*/ 1 h 63"/>
                <a:gd name="T20" fmla="*/ 153 w 153"/>
                <a:gd name="T21" fmla="*/ 21 h 63"/>
                <a:gd name="T22" fmla="*/ 153 w 153"/>
                <a:gd name="T23" fmla="*/ 53 h 63"/>
                <a:gd name="T24" fmla="*/ 144 w 153"/>
                <a:gd name="T25" fmla="*/ 63 h 63"/>
                <a:gd name="T26" fmla="*/ 135 w 153"/>
                <a:gd name="T27" fmla="*/ 53 h 63"/>
                <a:gd name="T28" fmla="*/ 135 w 153"/>
                <a:gd name="T29" fmla="*/ 25 h 63"/>
                <a:gd name="T30" fmla="*/ 126 w 153"/>
                <a:gd name="T31" fmla="*/ 16 h 63"/>
                <a:gd name="T32" fmla="*/ 117 w 153"/>
                <a:gd name="T33" fmla="*/ 25 h 63"/>
                <a:gd name="T34" fmla="*/ 117 w 153"/>
                <a:gd name="T35" fmla="*/ 53 h 63"/>
                <a:gd name="T36" fmla="*/ 109 w 153"/>
                <a:gd name="T37" fmla="*/ 63 h 63"/>
                <a:gd name="T38" fmla="*/ 100 w 153"/>
                <a:gd name="T39" fmla="*/ 53 h 63"/>
                <a:gd name="T40" fmla="*/ 100 w 153"/>
                <a:gd name="T41" fmla="*/ 25 h 63"/>
                <a:gd name="T42" fmla="*/ 91 w 153"/>
                <a:gd name="T43" fmla="*/ 16 h 63"/>
                <a:gd name="T44" fmla="*/ 82 w 153"/>
                <a:gd name="T45" fmla="*/ 25 h 63"/>
                <a:gd name="T46" fmla="*/ 82 w 153"/>
                <a:gd name="T47" fmla="*/ 53 h 63"/>
                <a:gd name="T48" fmla="*/ 73 w 153"/>
                <a:gd name="T49" fmla="*/ 63 h 63"/>
                <a:gd name="T50" fmla="*/ 65 w 153"/>
                <a:gd name="T51" fmla="*/ 53 h 63"/>
                <a:gd name="T52" fmla="*/ 65 w 153"/>
                <a:gd name="T53" fmla="*/ 19 h 63"/>
                <a:gd name="T54" fmla="*/ 62 w 153"/>
                <a:gd name="T55" fmla="*/ 16 h 63"/>
                <a:gd name="T56" fmla="*/ 60 w 153"/>
                <a:gd name="T57" fmla="*/ 18 h 63"/>
                <a:gd name="T58" fmla="*/ 44 w 153"/>
                <a:gd name="T59" fmla="*/ 53 h 63"/>
                <a:gd name="T60" fmla="*/ 32 w 153"/>
                <a:gd name="T61" fmla="*/ 63 h 63"/>
                <a:gd name="T62" fmla="*/ 20 w 153"/>
                <a:gd name="T63" fmla="*/ 53 h 63"/>
                <a:gd name="T64" fmla="*/ 2 w 153"/>
                <a:gd name="T65" fmla="*/ 1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3" h="63">
                  <a:moveTo>
                    <a:pt x="2" y="13"/>
                  </a:moveTo>
                  <a:cubicBezTo>
                    <a:pt x="0" y="9"/>
                    <a:pt x="1" y="4"/>
                    <a:pt x="6" y="2"/>
                  </a:cubicBezTo>
                  <a:cubicBezTo>
                    <a:pt x="10" y="0"/>
                    <a:pt x="15" y="2"/>
                    <a:pt x="17" y="6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8" y="5"/>
                    <a:pt x="54" y="1"/>
                    <a:pt x="62" y="1"/>
                  </a:cubicBezTo>
                  <a:cubicBezTo>
                    <a:pt x="68" y="1"/>
                    <a:pt x="74" y="4"/>
                    <a:pt x="78" y="9"/>
                  </a:cubicBezTo>
                  <a:cubicBezTo>
                    <a:pt x="78" y="9"/>
                    <a:pt x="86" y="1"/>
                    <a:pt x="95" y="1"/>
                  </a:cubicBezTo>
                  <a:cubicBezTo>
                    <a:pt x="104" y="1"/>
                    <a:pt x="109" y="4"/>
                    <a:pt x="113" y="9"/>
                  </a:cubicBezTo>
                  <a:cubicBezTo>
                    <a:pt x="113" y="9"/>
                    <a:pt x="120" y="1"/>
                    <a:pt x="132" y="1"/>
                  </a:cubicBezTo>
                  <a:cubicBezTo>
                    <a:pt x="143" y="1"/>
                    <a:pt x="153" y="10"/>
                    <a:pt x="153" y="21"/>
                  </a:cubicBezTo>
                  <a:cubicBezTo>
                    <a:pt x="153" y="53"/>
                    <a:pt x="153" y="53"/>
                    <a:pt x="153" y="53"/>
                  </a:cubicBezTo>
                  <a:cubicBezTo>
                    <a:pt x="153" y="58"/>
                    <a:pt x="149" y="63"/>
                    <a:pt x="144" y="63"/>
                  </a:cubicBezTo>
                  <a:cubicBezTo>
                    <a:pt x="138" y="63"/>
                    <a:pt x="135" y="58"/>
                    <a:pt x="135" y="53"/>
                  </a:cubicBezTo>
                  <a:cubicBezTo>
                    <a:pt x="135" y="25"/>
                    <a:pt x="135" y="25"/>
                    <a:pt x="135" y="25"/>
                  </a:cubicBezTo>
                  <a:cubicBezTo>
                    <a:pt x="135" y="20"/>
                    <a:pt x="132" y="16"/>
                    <a:pt x="126" y="16"/>
                  </a:cubicBezTo>
                  <a:cubicBezTo>
                    <a:pt x="121" y="16"/>
                    <a:pt x="117" y="20"/>
                    <a:pt x="117" y="25"/>
                  </a:cubicBezTo>
                  <a:cubicBezTo>
                    <a:pt x="117" y="53"/>
                    <a:pt x="117" y="53"/>
                    <a:pt x="117" y="53"/>
                  </a:cubicBezTo>
                  <a:cubicBezTo>
                    <a:pt x="117" y="58"/>
                    <a:pt x="114" y="63"/>
                    <a:pt x="109" y="63"/>
                  </a:cubicBezTo>
                  <a:cubicBezTo>
                    <a:pt x="103" y="63"/>
                    <a:pt x="100" y="58"/>
                    <a:pt x="100" y="53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0"/>
                    <a:pt x="96" y="16"/>
                    <a:pt x="91" y="16"/>
                  </a:cubicBezTo>
                  <a:cubicBezTo>
                    <a:pt x="86" y="16"/>
                    <a:pt x="82" y="20"/>
                    <a:pt x="82" y="25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2" y="58"/>
                    <a:pt x="79" y="63"/>
                    <a:pt x="73" y="63"/>
                  </a:cubicBezTo>
                  <a:cubicBezTo>
                    <a:pt x="68" y="63"/>
                    <a:pt x="65" y="58"/>
                    <a:pt x="65" y="53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7"/>
                    <a:pt x="64" y="16"/>
                    <a:pt x="62" y="16"/>
                  </a:cubicBezTo>
                  <a:cubicBezTo>
                    <a:pt x="61" y="16"/>
                    <a:pt x="60" y="17"/>
                    <a:pt x="60" y="18"/>
                  </a:cubicBezTo>
                  <a:cubicBezTo>
                    <a:pt x="60" y="18"/>
                    <a:pt x="44" y="53"/>
                    <a:pt x="44" y="53"/>
                  </a:cubicBezTo>
                  <a:cubicBezTo>
                    <a:pt x="41" y="59"/>
                    <a:pt x="38" y="63"/>
                    <a:pt x="32" y="63"/>
                  </a:cubicBezTo>
                  <a:cubicBezTo>
                    <a:pt x="26" y="63"/>
                    <a:pt x="23" y="60"/>
                    <a:pt x="20" y="53"/>
                  </a:cubicBezTo>
                  <a:lnTo>
                    <a:pt x="2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5512BFE8-FAE0-4C21-BC2F-0BC7F15562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89806" y="6415842"/>
              <a:ext cx="37140" cy="34487"/>
            </a:xfrm>
            <a:custGeom>
              <a:avLst/>
              <a:gdLst>
                <a:gd name="T0" fmla="*/ 0 w 15"/>
                <a:gd name="T1" fmla="*/ 7 h 15"/>
                <a:gd name="T2" fmla="*/ 0 w 15"/>
                <a:gd name="T3" fmla="*/ 7 h 15"/>
                <a:gd name="T4" fmla="*/ 7 w 15"/>
                <a:gd name="T5" fmla="*/ 0 h 15"/>
                <a:gd name="T6" fmla="*/ 15 w 15"/>
                <a:gd name="T7" fmla="*/ 7 h 15"/>
                <a:gd name="T8" fmla="*/ 15 w 15"/>
                <a:gd name="T9" fmla="*/ 7 h 15"/>
                <a:gd name="T10" fmla="*/ 7 w 15"/>
                <a:gd name="T11" fmla="*/ 15 h 15"/>
                <a:gd name="T12" fmla="*/ 0 w 15"/>
                <a:gd name="T13" fmla="*/ 7 h 15"/>
                <a:gd name="T14" fmla="*/ 13 w 15"/>
                <a:gd name="T15" fmla="*/ 7 h 15"/>
                <a:gd name="T16" fmla="*/ 13 w 15"/>
                <a:gd name="T17" fmla="*/ 7 h 15"/>
                <a:gd name="T18" fmla="*/ 7 w 15"/>
                <a:gd name="T19" fmla="*/ 1 h 15"/>
                <a:gd name="T20" fmla="*/ 2 w 15"/>
                <a:gd name="T21" fmla="*/ 7 h 15"/>
                <a:gd name="T22" fmla="*/ 2 w 15"/>
                <a:gd name="T23" fmla="*/ 7 h 15"/>
                <a:gd name="T24" fmla="*/ 7 w 15"/>
                <a:gd name="T25" fmla="*/ 13 h 15"/>
                <a:gd name="T26" fmla="*/ 13 w 15"/>
                <a:gd name="T2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15"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moveTo>
                    <a:pt x="13" y="7"/>
                  </a:moveTo>
                  <a:cubicBezTo>
                    <a:pt x="13" y="7"/>
                    <a:pt x="13" y="7"/>
                    <a:pt x="13" y="7"/>
                  </a:cubicBezTo>
                  <a:cubicBezTo>
                    <a:pt x="13" y="4"/>
                    <a:pt x="11" y="1"/>
                    <a:pt x="7" y="1"/>
                  </a:cubicBezTo>
                  <a:cubicBezTo>
                    <a:pt x="4" y="1"/>
                    <a:pt x="2" y="4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11"/>
                    <a:pt x="4" y="13"/>
                    <a:pt x="7" y="13"/>
                  </a:cubicBezTo>
                  <a:cubicBezTo>
                    <a:pt x="11" y="13"/>
                    <a:pt x="13" y="11"/>
                    <a:pt x="13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9B0564F9-9BB4-42B9-8D2A-25AAB18B83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03070" y="6423801"/>
              <a:ext cx="13264" cy="15917"/>
            </a:xfrm>
            <a:custGeom>
              <a:avLst/>
              <a:gdLst>
                <a:gd name="T0" fmla="*/ 0 w 6"/>
                <a:gd name="T1" fmla="*/ 1 h 7"/>
                <a:gd name="T2" fmla="*/ 0 w 6"/>
                <a:gd name="T3" fmla="*/ 0 h 7"/>
                <a:gd name="T4" fmla="*/ 3 w 6"/>
                <a:gd name="T5" fmla="*/ 0 h 7"/>
                <a:gd name="T6" fmla="*/ 5 w 6"/>
                <a:gd name="T7" fmla="*/ 0 h 7"/>
                <a:gd name="T8" fmla="*/ 6 w 6"/>
                <a:gd name="T9" fmla="*/ 2 h 7"/>
                <a:gd name="T10" fmla="*/ 6 w 6"/>
                <a:gd name="T11" fmla="*/ 2 h 7"/>
                <a:gd name="T12" fmla="*/ 4 w 6"/>
                <a:gd name="T13" fmla="*/ 4 h 7"/>
                <a:gd name="T14" fmla="*/ 5 w 6"/>
                <a:gd name="T15" fmla="*/ 6 h 7"/>
                <a:gd name="T16" fmla="*/ 5 w 6"/>
                <a:gd name="T17" fmla="*/ 6 h 7"/>
                <a:gd name="T18" fmla="*/ 5 w 6"/>
                <a:gd name="T19" fmla="*/ 7 h 7"/>
                <a:gd name="T20" fmla="*/ 4 w 6"/>
                <a:gd name="T21" fmla="*/ 6 h 7"/>
                <a:gd name="T22" fmla="*/ 2 w 6"/>
                <a:gd name="T23" fmla="*/ 5 h 7"/>
                <a:gd name="T24" fmla="*/ 1 w 6"/>
                <a:gd name="T25" fmla="*/ 5 h 7"/>
                <a:gd name="T26" fmla="*/ 1 w 6"/>
                <a:gd name="T27" fmla="*/ 6 h 7"/>
                <a:gd name="T28" fmla="*/ 0 w 6"/>
                <a:gd name="T29" fmla="*/ 7 h 7"/>
                <a:gd name="T30" fmla="*/ 0 w 6"/>
                <a:gd name="T31" fmla="*/ 6 h 7"/>
                <a:gd name="T32" fmla="*/ 0 w 6"/>
                <a:gd name="T33" fmla="*/ 1 h 7"/>
                <a:gd name="T34" fmla="*/ 3 w 6"/>
                <a:gd name="T35" fmla="*/ 3 h 7"/>
                <a:gd name="T36" fmla="*/ 4 w 6"/>
                <a:gd name="T37" fmla="*/ 2 h 7"/>
                <a:gd name="T38" fmla="*/ 4 w 6"/>
                <a:gd name="T39" fmla="*/ 2 h 7"/>
                <a:gd name="T40" fmla="*/ 3 w 6"/>
                <a:gd name="T41" fmla="*/ 1 h 7"/>
                <a:gd name="T42" fmla="*/ 1 w 6"/>
                <a:gd name="T43" fmla="*/ 1 h 7"/>
                <a:gd name="T44" fmla="*/ 1 w 6"/>
                <a:gd name="T45" fmla="*/ 3 h 7"/>
                <a:gd name="T46" fmla="*/ 3 w 6"/>
                <a:gd name="T4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" h="7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5" y="1"/>
                    <a:pt x="6" y="1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3"/>
                    <a:pt x="5" y="4"/>
                    <a:pt x="4" y="4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7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lnTo>
                    <a:pt x="0" y="1"/>
                  </a:lnTo>
                  <a:close/>
                  <a:moveTo>
                    <a:pt x="3" y="3"/>
                  </a:move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41D1FF-CD74-4066-90E2-A98516D87B6A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0" y="686778"/>
            <a:ext cx="6096001" cy="5485423"/>
          </a:xfrm>
          <a:gradFill>
            <a:gsLst>
              <a:gs pos="1000">
                <a:schemeClr val="accent5">
                  <a:alpha val="90000"/>
                </a:schemeClr>
              </a:gs>
              <a:gs pos="99000">
                <a:schemeClr val="accent6">
                  <a:alpha val="90000"/>
                </a:schemeClr>
              </a:gs>
            </a:gsLst>
            <a:lin ang="2700000" scaled="1"/>
          </a:gradFill>
        </p:spPr>
        <p:txBody>
          <a:bodyPr lIns="594360" tIns="1554480" rIns="457200" bIns="457200"/>
          <a:lstStyle>
            <a:lvl1pP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15FFC-C666-4D82-B2D8-6E34FBA38A74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593021" y="1104301"/>
            <a:ext cx="5362642" cy="443198"/>
          </a:xfrm>
          <a:noFill/>
        </p:spPr>
        <p:txBody>
          <a:bodyPr wrap="square" lIns="0" tIns="0" rIns="91440" bIns="0" anchor="b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2A4C07D5-4CD5-43B7-8FFA-FD7A502CF0F7}"/>
              </a:ext>
            </a:extLst>
          </p:cNvPr>
          <p:cNvSpPr>
            <a:spLocks noGrp="1"/>
          </p:cNvSpPr>
          <p:nvPr userDrawn="1">
            <p:ph type="subTitle" idx="10"/>
          </p:nvPr>
        </p:nvSpPr>
        <p:spPr>
          <a:xfrm>
            <a:off x="593021" y="1566267"/>
            <a:ext cx="5362641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258B014-FCEB-457B-AA95-D932FA2C4BC9}"/>
              </a:ext>
            </a:extLst>
          </p:cNvPr>
          <p:cNvGrpSpPr/>
          <p:nvPr userDrawn="1"/>
        </p:nvGrpSpPr>
        <p:grpSpPr>
          <a:xfrm>
            <a:off x="595850" y="6465053"/>
            <a:ext cx="939280" cy="148016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CB6D6772-32FD-406C-B104-D9AC3E440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CC3CEB0D-63A7-488A-851F-7043459537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38" name="Freeform 8">
              <a:extLst>
                <a:ext uri="{FF2B5EF4-FFF2-40B4-BE49-F238E27FC236}">
                  <a16:creationId xmlns:a16="http://schemas.microsoft.com/office/drawing/2014/main" id="{334922AD-8470-4017-85C7-85046F9188E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39" name="Freeform 9">
              <a:extLst>
                <a:ext uri="{FF2B5EF4-FFF2-40B4-BE49-F238E27FC236}">
                  <a16:creationId xmlns:a16="http://schemas.microsoft.com/office/drawing/2014/main" id="{2A58DEF3-B9F5-43D3-AD9F-61C45EDC8B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389D5504-A761-45F3-9538-8016436376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41" name="Freeform 11">
              <a:extLst>
                <a:ext uri="{FF2B5EF4-FFF2-40B4-BE49-F238E27FC236}">
                  <a16:creationId xmlns:a16="http://schemas.microsoft.com/office/drawing/2014/main" id="{AE2C2CA5-4BB2-4E68-B3C2-6F779AA486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42" name="Freeform 12">
              <a:extLst>
                <a:ext uri="{FF2B5EF4-FFF2-40B4-BE49-F238E27FC236}">
                  <a16:creationId xmlns:a16="http://schemas.microsoft.com/office/drawing/2014/main" id="{6CF418B7-8CEF-4ACC-8C96-F7807AE1EAB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</p:spTree>
    <p:extLst>
      <p:ext uri="{BB962C8B-B14F-4D97-AF65-F5344CB8AC3E}">
        <p14:creationId xmlns:p14="http://schemas.microsoft.com/office/powerpoint/2010/main" val="229324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07A5E0A6-220D-4575-9D31-22036914673C}"/>
              </a:ext>
            </a:extLst>
          </p:cNvPr>
          <p:cNvGrpSpPr/>
          <p:nvPr userDrawn="1"/>
        </p:nvGrpSpPr>
        <p:grpSpPr>
          <a:xfrm>
            <a:off x="65216" y="64473"/>
            <a:ext cx="12061567" cy="6729769"/>
            <a:chOff x="65199" y="64473"/>
            <a:chExt cx="12058426" cy="6729769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BAB6C74-6A59-4A29-8ABE-BA9CB97ECB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99" y="2493910"/>
              <a:ext cx="5092122" cy="430033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45A6AB1-7B55-47B3-984D-CF80BDA5272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7718450" y="64473"/>
              <a:ext cx="4405175" cy="3719583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DCBDBF7-3853-40DD-83E1-10F098E7D36A}"/>
                </a:ext>
              </a:extLst>
            </p:cNvPr>
            <p:cNvGrpSpPr/>
            <p:nvPr userDrawn="1"/>
          </p:nvGrpSpPr>
          <p:grpSpPr>
            <a:xfrm>
              <a:off x="10376407" y="6415842"/>
              <a:ext cx="1050539" cy="196313"/>
              <a:chOff x="10376407" y="6415842"/>
              <a:chExt cx="1050539" cy="196313"/>
            </a:xfrm>
          </p:grpSpPr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6CF042E4-C0A2-4CA4-9D95-21E29F0675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37198" y="6471553"/>
                <a:ext cx="198966" cy="137950"/>
              </a:xfrm>
              <a:custGeom>
                <a:avLst/>
                <a:gdLst>
                  <a:gd name="T0" fmla="*/ 82 w 86"/>
                  <a:gd name="T1" fmla="*/ 0 h 60"/>
                  <a:gd name="T2" fmla="*/ 78 w 86"/>
                  <a:gd name="T3" fmla="*/ 4 h 60"/>
                  <a:gd name="T4" fmla="*/ 63 w 86"/>
                  <a:gd name="T5" fmla="*/ 48 h 60"/>
                  <a:gd name="T6" fmla="*/ 48 w 86"/>
                  <a:gd name="T7" fmla="*/ 4 h 60"/>
                  <a:gd name="T8" fmla="*/ 44 w 86"/>
                  <a:gd name="T9" fmla="*/ 0 h 60"/>
                  <a:gd name="T10" fmla="*/ 43 w 86"/>
                  <a:gd name="T11" fmla="*/ 0 h 60"/>
                  <a:gd name="T12" fmla="*/ 39 w 86"/>
                  <a:gd name="T13" fmla="*/ 4 h 60"/>
                  <a:gd name="T14" fmla="*/ 24 w 86"/>
                  <a:gd name="T15" fmla="*/ 48 h 60"/>
                  <a:gd name="T16" fmla="*/ 9 w 86"/>
                  <a:gd name="T17" fmla="*/ 4 h 60"/>
                  <a:gd name="T18" fmla="*/ 5 w 86"/>
                  <a:gd name="T19" fmla="*/ 0 h 60"/>
                  <a:gd name="T20" fmla="*/ 0 w 86"/>
                  <a:gd name="T21" fmla="*/ 4 h 60"/>
                  <a:gd name="T22" fmla="*/ 1 w 86"/>
                  <a:gd name="T23" fmla="*/ 7 h 60"/>
                  <a:gd name="T24" fmla="*/ 19 w 86"/>
                  <a:gd name="T25" fmla="*/ 56 h 60"/>
                  <a:gd name="T26" fmla="*/ 24 w 86"/>
                  <a:gd name="T27" fmla="*/ 60 h 60"/>
                  <a:gd name="T28" fmla="*/ 24 w 86"/>
                  <a:gd name="T29" fmla="*/ 60 h 60"/>
                  <a:gd name="T30" fmla="*/ 29 w 86"/>
                  <a:gd name="T31" fmla="*/ 56 h 60"/>
                  <a:gd name="T32" fmla="*/ 43 w 86"/>
                  <a:gd name="T33" fmla="*/ 14 h 60"/>
                  <a:gd name="T34" fmla="*/ 58 w 86"/>
                  <a:gd name="T35" fmla="*/ 56 h 60"/>
                  <a:gd name="T36" fmla="*/ 63 w 86"/>
                  <a:gd name="T37" fmla="*/ 60 h 60"/>
                  <a:gd name="T38" fmla="*/ 63 w 86"/>
                  <a:gd name="T39" fmla="*/ 60 h 60"/>
                  <a:gd name="T40" fmla="*/ 68 w 86"/>
                  <a:gd name="T41" fmla="*/ 56 h 60"/>
                  <a:gd name="T42" fmla="*/ 86 w 86"/>
                  <a:gd name="T43" fmla="*/ 7 h 60"/>
                  <a:gd name="T44" fmla="*/ 86 w 86"/>
                  <a:gd name="T45" fmla="*/ 4 h 60"/>
                  <a:gd name="T46" fmla="*/ 82 w 86"/>
                  <a:gd name="T4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6" h="60">
                    <a:moveTo>
                      <a:pt x="82" y="0"/>
                    </a:moveTo>
                    <a:cubicBezTo>
                      <a:pt x="80" y="0"/>
                      <a:pt x="78" y="2"/>
                      <a:pt x="78" y="4"/>
                    </a:cubicBezTo>
                    <a:cubicBezTo>
                      <a:pt x="63" y="48"/>
                      <a:pt x="63" y="48"/>
                      <a:pt x="63" y="48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7" y="2"/>
                      <a:pt x="46" y="0"/>
                      <a:pt x="44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1" y="0"/>
                      <a:pt x="39" y="2"/>
                      <a:pt x="39" y="4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5"/>
                      <a:pt x="1" y="6"/>
                      <a:pt x="1" y="7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0" y="59"/>
                      <a:pt x="21" y="60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6" y="60"/>
                      <a:pt x="28" y="59"/>
                      <a:pt x="29" y="56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9" y="59"/>
                      <a:pt x="60" y="60"/>
                      <a:pt x="63" y="60"/>
                    </a:cubicBezTo>
                    <a:cubicBezTo>
                      <a:pt x="63" y="60"/>
                      <a:pt x="63" y="60"/>
                      <a:pt x="63" y="60"/>
                    </a:cubicBezTo>
                    <a:cubicBezTo>
                      <a:pt x="65" y="60"/>
                      <a:pt x="67" y="59"/>
                      <a:pt x="68" y="56"/>
                    </a:cubicBezTo>
                    <a:cubicBezTo>
                      <a:pt x="86" y="7"/>
                      <a:pt x="86" y="7"/>
                      <a:pt x="86" y="7"/>
                    </a:cubicBezTo>
                    <a:cubicBezTo>
                      <a:pt x="86" y="6"/>
                      <a:pt x="86" y="5"/>
                      <a:pt x="86" y="4"/>
                    </a:cubicBezTo>
                    <a:cubicBezTo>
                      <a:pt x="86" y="2"/>
                      <a:pt x="85" y="0"/>
                      <a:pt x="82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30" name="Freeform 7">
                <a:extLst>
                  <a:ext uri="{FF2B5EF4-FFF2-40B4-BE49-F238E27FC236}">
                    <a16:creationId xmlns:a16="http://schemas.microsoft.com/office/drawing/2014/main" id="{ED3E2450-B835-41C3-8E64-0C2C458ECF8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41470" y="6471553"/>
                <a:ext cx="135297" cy="140602"/>
              </a:xfrm>
              <a:custGeom>
                <a:avLst/>
                <a:gdLst>
                  <a:gd name="T0" fmla="*/ 29 w 58"/>
                  <a:gd name="T1" fmla="*/ 0 h 61"/>
                  <a:gd name="T2" fmla="*/ 0 w 58"/>
                  <a:gd name="T3" fmla="*/ 30 h 61"/>
                  <a:gd name="T4" fmla="*/ 0 w 58"/>
                  <a:gd name="T5" fmla="*/ 30 h 61"/>
                  <a:gd name="T6" fmla="*/ 29 w 58"/>
                  <a:gd name="T7" fmla="*/ 61 h 61"/>
                  <a:gd name="T8" fmla="*/ 58 w 58"/>
                  <a:gd name="T9" fmla="*/ 30 h 61"/>
                  <a:gd name="T10" fmla="*/ 58 w 58"/>
                  <a:gd name="T11" fmla="*/ 30 h 61"/>
                  <a:gd name="T12" fmla="*/ 29 w 58"/>
                  <a:gd name="T13" fmla="*/ 0 h 61"/>
                  <a:gd name="T14" fmla="*/ 49 w 58"/>
                  <a:gd name="T15" fmla="*/ 30 h 61"/>
                  <a:gd name="T16" fmla="*/ 29 w 58"/>
                  <a:gd name="T17" fmla="*/ 54 h 61"/>
                  <a:gd name="T18" fmla="*/ 9 w 58"/>
                  <a:gd name="T19" fmla="*/ 30 h 61"/>
                  <a:gd name="T20" fmla="*/ 9 w 58"/>
                  <a:gd name="T21" fmla="*/ 30 h 61"/>
                  <a:gd name="T22" fmla="*/ 29 w 58"/>
                  <a:gd name="T23" fmla="*/ 6 h 61"/>
                  <a:gd name="T24" fmla="*/ 49 w 58"/>
                  <a:gd name="T25" fmla="*/ 3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" h="61">
                    <a:moveTo>
                      <a:pt x="29" y="0"/>
                    </a:moveTo>
                    <a:cubicBezTo>
                      <a:pt x="11" y="0"/>
                      <a:pt x="0" y="14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47"/>
                      <a:pt x="11" y="61"/>
                      <a:pt x="29" y="61"/>
                    </a:cubicBezTo>
                    <a:cubicBezTo>
                      <a:pt x="47" y="61"/>
                      <a:pt x="58" y="47"/>
                      <a:pt x="58" y="30"/>
                    </a:cubicBezTo>
                    <a:cubicBezTo>
                      <a:pt x="58" y="30"/>
                      <a:pt x="58" y="30"/>
                      <a:pt x="58" y="30"/>
                    </a:cubicBezTo>
                    <a:cubicBezTo>
                      <a:pt x="58" y="13"/>
                      <a:pt x="47" y="0"/>
                      <a:pt x="29" y="0"/>
                    </a:cubicBezTo>
                    <a:moveTo>
                      <a:pt x="49" y="30"/>
                    </a:moveTo>
                    <a:cubicBezTo>
                      <a:pt x="49" y="43"/>
                      <a:pt x="42" y="54"/>
                      <a:pt x="29" y="54"/>
                    </a:cubicBezTo>
                    <a:cubicBezTo>
                      <a:pt x="17" y="54"/>
                      <a:pt x="9" y="43"/>
                      <a:pt x="9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18"/>
                      <a:pt x="16" y="6"/>
                      <a:pt x="29" y="6"/>
                    </a:cubicBezTo>
                    <a:cubicBezTo>
                      <a:pt x="41" y="6"/>
                      <a:pt x="49" y="18"/>
                      <a:pt x="49" y="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31" name="Freeform 8">
                <a:extLst>
                  <a:ext uri="{FF2B5EF4-FFF2-40B4-BE49-F238E27FC236}">
                    <a16:creationId xmlns:a16="http://schemas.microsoft.com/office/drawing/2014/main" id="{D370CB78-6DE2-4565-99DA-28ADC17B29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97990" y="6471553"/>
                <a:ext cx="74281" cy="137950"/>
              </a:xfrm>
              <a:custGeom>
                <a:avLst/>
                <a:gdLst>
                  <a:gd name="T0" fmla="*/ 29 w 33"/>
                  <a:gd name="T1" fmla="*/ 0 h 60"/>
                  <a:gd name="T2" fmla="*/ 9 w 33"/>
                  <a:gd name="T3" fmla="*/ 16 h 60"/>
                  <a:gd name="T4" fmla="*/ 9 w 33"/>
                  <a:gd name="T5" fmla="*/ 5 h 60"/>
                  <a:gd name="T6" fmla="*/ 4 w 33"/>
                  <a:gd name="T7" fmla="*/ 0 h 60"/>
                  <a:gd name="T8" fmla="*/ 0 w 33"/>
                  <a:gd name="T9" fmla="*/ 5 h 60"/>
                  <a:gd name="T10" fmla="*/ 0 w 33"/>
                  <a:gd name="T11" fmla="*/ 56 h 60"/>
                  <a:gd name="T12" fmla="*/ 4 w 33"/>
                  <a:gd name="T13" fmla="*/ 60 h 60"/>
                  <a:gd name="T14" fmla="*/ 9 w 33"/>
                  <a:gd name="T15" fmla="*/ 56 h 60"/>
                  <a:gd name="T16" fmla="*/ 9 w 33"/>
                  <a:gd name="T17" fmla="*/ 36 h 60"/>
                  <a:gd name="T18" fmla="*/ 29 w 33"/>
                  <a:gd name="T19" fmla="*/ 9 h 60"/>
                  <a:gd name="T20" fmla="*/ 33 w 33"/>
                  <a:gd name="T21" fmla="*/ 4 h 60"/>
                  <a:gd name="T22" fmla="*/ 29 w 33"/>
                  <a:gd name="T2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60">
                    <a:moveTo>
                      <a:pt x="29" y="0"/>
                    </a:moveTo>
                    <a:cubicBezTo>
                      <a:pt x="21" y="0"/>
                      <a:pt x="13" y="6"/>
                      <a:pt x="9" y="1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2"/>
                      <a:pt x="7" y="0"/>
                      <a:pt x="4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8"/>
                      <a:pt x="2" y="60"/>
                      <a:pt x="4" y="60"/>
                    </a:cubicBezTo>
                    <a:cubicBezTo>
                      <a:pt x="7" y="60"/>
                      <a:pt x="9" y="58"/>
                      <a:pt x="9" y="5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19"/>
                      <a:pt x="18" y="10"/>
                      <a:pt x="29" y="9"/>
                    </a:cubicBezTo>
                    <a:cubicBezTo>
                      <a:pt x="32" y="9"/>
                      <a:pt x="33" y="7"/>
                      <a:pt x="33" y="4"/>
                    </a:cubicBezTo>
                    <a:cubicBezTo>
                      <a:pt x="33" y="2"/>
                      <a:pt x="31" y="0"/>
                      <a:pt x="2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32" name="Freeform 9">
                <a:extLst>
                  <a:ext uri="{FF2B5EF4-FFF2-40B4-BE49-F238E27FC236}">
                    <a16:creationId xmlns:a16="http://schemas.microsoft.com/office/drawing/2014/main" id="{0D0F98A2-B724-4353-82C8-F8B74BE368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93493" y="6415842"/>
                <a:ext cx="21223" cy="193660"/>
              </a:xfrm>
              <a:custGeom>
                <a:avLst/>
                <a:gdLst>
                  <a:gd name="T0" fmla="*/ 5 w 9"/>
                  <a:gd name="T1" fmla="*/ 0 h 84"/>
                  <a:gd name="T2" fmla="*/ 0 w 9"/>
                  <a:gd name="T3" fmla="*/ 5 h 84"/>
                  <a:gd name="T4" fmla="*/ 0 w 9"/>
                  <a:gd name="T5" fmla="*/ 80 h 84"/>
                  <a:gd name="T6" fmla="*/ 5 w 9"/>
                  <a:gd name="T7" fmla="*/ 84 h 84"/>
                  <a:gd name="T8" fmla="*/ 9 w 9"/>
                  <a:gd name="T9" fmla="*/ 80 h 84"/>
                  <a:gd name="T10" fmla="*/ 9 w 9"/>
                  <a:gd name="T11" fmla="*/ 5 h 84"/>
                  <a:gd name="T12" fmla="*/ 5 w 9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84">
                    <a:moveTo>
                      <a:pt x="5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2"/>
                      <a:pt x="2" y="84"/>
                      <a:pt x="5" y="84"/>
                    </a:cubicBezTo>
                    <a:cubicBezTo>
                      <a:pt x="7" y="84"/>
                      <a:pt x="9" y="82"/>
                      <a:pt x="9" y="8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33" name="Freeform 10">
                <a:extLst>
                  <a:ext uri="{FF2B5EF4-FFF2-40B4-BE49-F238E27FC236}">
                    <a16:creationId xmlns:a16="http://schemas.microsoft.com/office/drawing/2014/main" id="{4D665C54-7EFB-4470-91F4-FAD6ADFE72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35939" y="6415842"/>
                <a:ext cx="135297" cy="196313"/>
              </a:xfrm>
              <a:custGeom>
                <a:avLst/>
                <a:gdLst>
                  <a:gd name="T0" fmla="*/ 55 w 59"/>
                  <a:gd name="T1" fmla="*/ 0 h 85"/>
                  <a:gd name="T2" fmla="*/ 50 w 59"/>
                  <a:gd name="T3" fmla="*/ 5 h 85"/>
                  <a:gd name="T4" fmla="*/ 50 w 59"/>
                  <a:gd name="T5" fmla="*/ 36 h 85"/>
                  <a:gd name="T6" fmla="*/ 28 w 59"/>
                  <a:gd name="T7" fmla="*/ 24 h 85"/>
                  <a:gd name="T8" fmla="*/ 0 w 59"/>
                  <a:gd name="T9" fmla="*/ 54 h 85"/>
                  <a:gd name="T10" fmla="*/ 0 w 59"/>
                  <a:gd name="T11" fmla="*/ 54 h 85"/>
                  <a:gd name="T12" fmla="*/ 28 w 59"/>
                  <a:gd name="T13" fmla="*/ 85 h 85"/>
                  <a:gd name="T14" fmla="*/ 50 w 59"/>
                  <a:gd name="T15" fmla="*/ 72 h 85"/>
                  <a:gd name="T16" fmla="*/ 50 w 59"/>
                  <a:gd name="T17" fmla="*/ 80 h 85"/>
                  <a:gd name="T18" fmla="*/ 55 w 59"/>
                  <a:gd name="T19" fmla="*/ 84 h 85"/>
                  <a:gd name="T20" fmla="*/ 59 w 59"/>
                  <a:gd name="T21" fmla="*/ 80 h 85"/>
                  <a:gd name="T22" fmla="*/ 59 w 59"/>
                  <a:gd name="T23" fmla="*/ 5 h 85"/>
                  <a:gd name="T24" fmla="*/ 55 w 59"/>
                  <a:gd name="T25" fmla="*/ 0 h 85"/>
                  <a:gd name="T26" fmla="*/ 51 w 59"/>
                  <a:gd name="T27" fmla="*/ 54 h 85"/>
                  <a:gd name="T28" fmla="*/ 30 w 59"/>
                  <a:gd name="T29" fmla="*/ 77 h 85"/>
                  <a:gd name="T30" fmla="*/ 9 w 59"/>
                  <a:gd name="T31" fmla="*/ 54 h 85"/>
                  <a:gd name="T32" fmla="*/ 9 w 59"/>
                  <a:gd name="T33" fmla="*/ 54 h 85"/>
                  <a:gd name="T34" fmla="*/ 30 w 59"/>
                  <a:gd name="T35" fmla="*/ 31 h 85"/>
                  <a:gd name="T36" fmla="*/ 51 w 59"/>
                  <a:gd name="T37" fmla="*/ 5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9" h="85">
                    <a:moveTo>
                      <a:pt x="55" y="0"/>
                    </a:moveTo>
                    <a:cubicBezTo>
                      <a:pt x="52" y="0"/>
                      <a:pt x="50" y="2"/>
                      <a:pt x="50" y="5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46" y="30"/>
                      <a:pt x="39" y="24"/>
                      <a:pt x="28" y="24"/>
                    </a:cubicBezTo>
                    <a:cubicBezTo>
                      <a:pt x="14" y="24"/>
                      <a:pt x="0" y="35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74"/>
                      <a:pt x="14" y="85"/>
                      <a:pt x="28" y="85"/>
                    </a:cubicBezTo>
                    <a:cubicBezTo>
                      <a:pt x="39" y="85"/>
                      <a:pt x="46" y="79"/>
                      <a:pt x="50" y="72"/>
                    </a:cubicBezTo>
                    <a:cubicBezTo>
                      <a:pt x="50" y="80"/>
                      <a:pt x="50" y="80"/>
                      <a:pt x="50" y="80"/>
                    </a:cubicBezTo>
                    <a:cubicBezTo>
                      <a:pt x="50" y="82"/>
                      <a:pt x="52" y="84"/>
                      <a:pt x="55" y="84"/>
                    </a:cubicBezTo>
                    <a:cubicBezTo>
                      <a:pt x="57" y="84"/>
                      <a:pt x="59" y="82"/>
                      <a:pt x="59" y="80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9" y="2"/>
                      <a:pt x="57" y="0"/>
                      <a:pt x="55" y="0"/>
                    </a:cubicBezTo>
                    <a:moveTo>
                      <a:pt x="51" y="54"/>
                    </a:moveTo>
                    <a:cubicBezTo>
                      <a:pt x="51" y="68"/>
                      <a:pt x="40" y="77"/>
                      <a:pt x="30" y="77"/>
                    </a:cubicBezTo>
                    <a:cubicBezTo>
                      <a:pt x="19" y="77"/>
                      <a:pt x="9" y="68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40"/>
                      <a:pt x="18" y="31"/>
                      <a:pt x="30" y="31"/>
                    </a:cubicBezTo>
                    <a:cubicBezTo>
                      <a:pt x="40" y="31"/>
                      <a:pt x="51" y="41"/>
                      <a:pt x="51" y="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34" name="Freeform 11">
                <a:extLst>
                  <a:ext uri="{FF2B5EF4-FFF2-40B4-BE49-F238E27FC236}">
                    <a16:creationId xmlns:a16="http://schemas.microsoft.com/office/drawing/2014/main" id="{EEBA65E8-2B42-41B9-B169-88F54501BB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76407" y="6466247"/>
                <a:ext cx="355485" cy="145908"/>
              </a:xfrm>
              <a:custGeom>
                <a:avLst/>
                <a:gdLst>
                  <a:gd name="T0" fmla="*/ 2 w 153"/>
                  <a:gd name="T1" fmla="*/ 13 h 63"/>
                  <a:gd name="T2" fmla="*/ 6 w 153"/>
                  <a:gd name="T3" fmla="*/ 2 h 63"/>
                  <a:gd name="T4" fmla="*/ 17 w 153"/>
                  <a:gd name="T5" fmla="*/ 6 h 63"/>
                  <a:gd name="T6" fmla="*/ 32 w 153"/>
                  <a:gd name="T7" fmla="*/ 42 h 63"/>
                  <a:gd name="T8" fmla="*/ 44 w 153"/>
                  <a:gd name="T9" fmla="*/ 14 h 63"/>
                  <a:gd name="T10" fmla="*/ 62 w 153"/>
                  <a:gd name="T11" fmla="*/ 1 h 63"/>
                  <a:gd name="T12" fmla="*/ 78 w 153"/>
                  <a:gd name="T13" fmla="*/ 9 h 63"/>
                  <a:gd name="T14" fmla="*/ 95 w 153"/>
                  <a:gd name="T15" fmla="*/ 1 h 63"/>
                  <a:gd name="T16" fmla="*/ 113 w 153"/>
                  <a:gd name="T17" fmla="*/ 9 h 63"/>
                  <a:gd name="T18" fmla="*/ 132 w 153"/>
                  <a:gd name="T19" fmla="*/ 1 h 63"/>
                  <a:gd name="T20" fmla="*/ 153 w 153"/>
                  <a:gd name="T21" fmla="*/ 21 h 63"/>
                  <a:gd name="T22" fmla="*/ 153 w 153"/>
                  <a:gd name="T23" fmla="*/ 53 h 63"/>
                  <a:gd name="T24" fmla="*/ 144 w 153"/>
                  <a:gd name="T25" fmla="*/ 63 h 63"/>
                  <a:gd name="T26" fmla="*/ 135 w 153"/>
                  <a:gd name="T27" fmla="*/ 53 h 63"/>
                  <a:gd name="T28" fmla="*/ 135 w 153"/>
                  <a:gd name="T29" fmla="*/ 25 h 63"/>
                  <a:gd name="T30" fmla="*/ 126 w 153"/>
                  <a:gd name="T31" fmla="*/ 16 h 63"/>
                  <a:gd name="T32" fmla="*/ 117 w 153"/>
                  <a:gd name="T33" fmla="*/ 25 h 63"/>
                  <a:gd name="T34" fmla="*/ 117 w 153"/>
                  <a:gd name="T35" fmla="*/ 53 h 63"/>
                  <a:gd name="T36" fmla="*/ 109 w 153"/>
                  <a:gd name="T37" fmla="*/ 63 h 63"/>
                  <a:gd name="T38" fmla="*/ 100 w 153"/>
                  <a:gd name="T39" fmla="*/ 53 h 63"/>
                  <a:gd name="T40" fmla="*/ 100 w 153"/>
                  <a:gd name="T41" fmla="*/ 25 h 63"/>
                  <a:gd name="T42" fmla="*/ 91 w 153"/>
                  <a:gd name="T43" fmla="*/ 16 h 63"/>
                  <a:gd name="T44" fmla="*/ 82 w 153"/>
                  <a:gd name="T45" fmla="*/ 25 h 63"/>
                  <a:gd name="T46" fmla="*/ 82 w 153"/>
                  <a:gd name="T47" fmla="*/ 53 h 63"/>
                  <a:gd name="T48" fmla="*/ 73 w 153"/>
                  <a:gd name="T49" fmla="*/ 63 h 63"/>
                  <a:gd name="T50" fmla="*/ 65 w 153"/>
                  <a:gd name="T51" fmla="*/ 53 h 63"/>
                  <a:gd name="T52" fmla="*/ 65 w 153"/>
                  <a:gd name="T53" fmla="*/ 19 h 63"/>
                  <a:gd name="T54" fmla="*/ 62 w 153"/>
                  <a:gd name="T55" fmla="*/ 16 h 63"/>
                  <a:gd name="T56" fmla="*/ 60 w 153"/>
                  <a:gd name="T57" fmla="*/ 18 h 63"/>
                  <a:gd name="T58" fmla="*/ 44 w 153"/>
                  <a:gd name="T59" fmla="*/ 53 h 63"/>
                  <a:gd name="T60" fmla="*/ 32 w 153"/>
                  <a:gd name="T61" fmla="*/ 63 h 63"/>
                  <a:gd name="T62" fmla="*/ 20 w 153"/>
                  <a:gd name="T63" fmla="*/ 53 h 63"/>
                  <a:gd name="T64" fmla="*/ 2 w 153"/>
                  <a:gd name="T65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3" h="63">
                    <a:moveTo>
                      <a:pt x="2" y="13"/>
                    </a:moveTo>
                    <a:cubicBezTo>
                      <a:pt x="0" y="9"/>
                      <a:pt x="1" y="4"/>
                      <a:pt x="6" y="2"/>
                    </a:cubicBezTo>
                    <a:cubicBezTo>
                      <a:pt x="10" y="0"/>
                      <a:pt x="15" y="2"/>
                      <a:pt x="17" y="6"/>
                    </a:cubicBezTo>
                    <a:cubicBezTo>
                      <a:pt x="32" y="42"/>
                      <a:pt x="32" y="42"/>
                      <a:pt x="32" y="42"/>
                    </a:cubicBezTo>
                    <a:cubicBezTo>
                      <a:pt x="44" y="14"/>
                      <a:pt x="44" y="14"/>
                      <a:pt x="44" y="14"/>
                    </a:cubicBezTo>
                    <a:cubicBezTo>
                      <a:pt x="48" y="5"/>
                      <a:pt x="54" y="1"/>
                      <a:pt x="62" y="1"/>
                    </a:cubicBezTo>
                    <a:cubicBezTo>
                      <a:pt x="68" y="1"/>
                      <a:pt x="74" y="4"/>
                      <a:pt x="78" y="9"/>
                    </a:cubicBezTo>
                    <a:cubicBezTo>
                      <a:pt x="78" y="9"/>
                      <a:pt x="86" y="1"/>
                      <a:pt x="95" y="1"/>
                    </a:cubicBezTo>
                    <a:cubicBezTo>
                      <a:pt x="104" y="1"/>
                      <a:pt x="109" y="4"/>
                      <a:pt x="113" y="9"/>
                    </a:cubicBezTo>
                    <a:cubicBezTo>
                      <a:pt x="113" y="9"/>
                      <a:pt x="120" y="1"/>
                      <a:pt x="132" y="1"/>
                    </a:cubicBezTo>
                    <a:cubicBezTo>
                      <a:pt x="143" y="1"/>
                      <a:pt x="153" y="10"/>
                      <a:pt x="153" y="21"/>
                    </a:cubicBezTo>
                    <a:cubicBezTo>
                      <a:pt x="153" y="53"/>
                      <a:pt x="153" y="53"/>
                      <a:pt x="153" y="53"/>
                    </a:cubicBezTo>
                    <a:cubicBezTo>
                      <a:pt x="153" y="58"/>
                      <a:pt x="149" y="63"/>
                      <a:pt x="144" y="63"/>
                    </a:cubicBezTo>
                    <a:cubicBezTo>
                      <a:pt x="138" y="63"/>
                      <a:pt x="135" y="58"/>
                      <a:pt x="135" y="53"/>
                    </a:cubicBezTo>
                    <a:cubicBezTo>
                      <a:pt x="135" y="25"/>
                      <a:pt x="135" y="25"/>
                      <a:pt x="135" y="25"/>
                    </a:cubicBezTo>
                    <a:cubicBezTo>
                      <a:pt x="135" y="20"/>
                      <a:pt x="132" y="16"/>
                      <a:pt x="126" y="16"/>
                    </a:cubicBezTo>
                    <a:cubicBezTo>
                      <a:pt x="121" y="16"/>
                      <a:pt x="117" y="20"/>
                      <a:pt x="117" y="25"/>
                    </a:cubicBezTo>
                    <a:cubicBezTo>
                      <a:pt x="117" y="53"/>
                      <a:pt x="117" y="53"/>
                      <a:pt x="117" y="53"/>
                    </a:cubicBezTo>
                    <a:cubicBezTo>
                      <a:pt x="117" y="58"/>
                      <a:pt x="114" y="63"/>
                      <a:pt x="109" y="63"/>
                    </a:cubicBezTo>
                    <a:cubicBezTo>
                      <a:pt x="103" y="63"/>
                      <a:pt x="100" y="58"/>
                      <a:pt x="100" y="53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0"/>
                      <a:pt x="96" y="16"/>
                      <a:pt x="91" y="16"/>
                    </a:cubicBezTo>
                    <a:cubicBezTo>
                      <a:pt x="86" y="16"/>
                      <a:pt x="82" y="20"/>
                      <a:pt x="82" y="25"/>
                    </a:cubicBezTo>
                    <a:cubicBezTo>
                      <a:pt x="82" y="53"/>
                      <a:pt x="82" y="53"/>
                      <a:pt x="82" y="53"/>
                    </a:cubicBezTo>
                    <a:cubicBezTo>
                      <a:pt x="82" y="58"/>
                      <a:pt x="79" y="63"/>
                      <a:pt x="73" y="63"/>
                    </a:cubicBezTo>
                    <a:cubicBezTo>
                      <a:pt x="68" y="63"/>
                      <a:pt x="65" y="58"/>
                      <a:pt x="65" y="53"/>
                    </a:cubicBezTo>
                    <a:cubicBezTo>
                      <a:pt x="65" y="19"/>
                      <a:pt x="65" y="19"/>
                      <a:pt x="65" y="19"/>
                    </a:cubicBezTo>
                    <a:cubicBezTo>
                      <a:pt x="65" y="17"/>
                      <a:pt x="64" y="16"/>
                      <a:pt x="62" y="16"/>
                    </a:cubicBezTo>
                    <a:cubicBezTo>
                      <a:pt x="61" y="16"/>
                      <a:pt x="60" y="17"/>
                      <a:pt x="60" y="18"/>
                    </a:cubicBezTo>
                    <a:cubicBezTo>
                      <a:pt x="60" y="18"/>
                      <a:pt x="44" y="53"/>
                      <a:pt x="44" y="53"/>
                    </a:cubicBezTo>
                    <a:cubicBezTo>
                      <a:pt x="41" y="59"/>
                      <a:pt x="38" y="63"/>
                      <a:pt x="32" y="63"/>
                    </a:cubicBezTo>
                    <a:cubicBezTo>
                      <a:pt x="26" y="63"/>
                      <a:pt x="23" y="60"/>
                      <a:pt x="20" y="53"/>
                    </a:cubicBezTo>
                    <a:lnTo>
                      <a:pt x="2" y="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35" name="Freeform 12">
                <a:extLst>
                  <a:ext uri="{FF2B5EF4-FFF2-40B4-BE49-F238E27FC236}">
                    <a16:creationId xmlns:a16="http://schemas.microsoft.com/office/drawing/2014/main" id="{509020C0-2C24-49E8-9204-1C265AB38B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89806" y="6415842"/>
                <a:ext cx="37140" cy="34487"/>
              </a:xfrm>
              <a:custGeom>
                <a:avLst/>
                <a:gdLst>
                  <a:gd name="T0" fmla="*/ 0 w 15"/>
                  <a:gd name="T1" fmla="*/ 7 h 15"/>
                  <a:gd name="T2" fmla="*/ 0 w 15"/>
                  <a:gd name="T3" fmla="*/ 7 h 15"/>
                  <a:gd name="T4" fmla="*/ 7 w 15"/>
                  <a:gd name="T5" fmla="*/ 0 h 15"/>
                  <a:gd name="T6" fmla="*/ 15 w 15"/>
                  <a:gd name="T7" fmla="*/ 7 h 15"/>
                  <a:gd name="T8" fmla="*/ 15 w 15"/>
                  <a:gd name="T9" fmla="*/ 7 h 15"/>
                  <a:gd name="T10" fmla="*/ 7 w 15"/>
                  <a:gd name="T11" fmla="*/ 15 h 15"/>
                  <a:gd name="T12" fmla="*/ 0 w 15"/>
                  <a:gd name="T13" fmla="*/ 7 h 15"/>
                  <a:gd name="T14" fmla="*/ 13 w 15"/>
                  <a:gd name="T15" fmla="*/ 7 h 15"/>
                  <a:gd name="T16" fmla="*/ 13 w 15"/>
                  <a:gd name="T17" fmla="*/ 7 h 15"/>
                  <a:gd name="T18" fmla="*/ 7 w 15"/>
                  <a:gd name="T19" fmla="*/ 1 h 15"/>
                  <a:gd name="T20" fmla="*/ 2 w 15"/>
                  <a:gd name="T21" fmla="*/ 7 h 15"/>
                  <a:gd name="T22" fmla="*/ 2 w 15"/>
                  <a:gd name="T23" fmla="*/ 7 h 15"/>
                  <a:gd name="T24" fmla="*/ 7 w 15"/>
                  <a:gd name="T25" fmla="*/ 13 h 15"/>
                  <a:gd name="T26" fmla="*/ 13 w 15"/>
                  <a:gd name="T2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15">
                    <a:moveTo>
                      <a:pt x="0" y="7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2" y="0"/>
                      <a:pt x="15" y="3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11"/>
                      <a:pt x="11" y="15"/>
                      <a:pt x="7" y="15"/>
                    </a:cubicBezTo>
                    <a:cubicBezTo>
                      <a:pt x="3" y="15"/>
                      <a:pt x="0" y="11"/>
                      <a:pt x="0" y="7"/>
                    </a:cubicBezTo>
                    <a:moveTo>
                      <a:pt x="13" y="7"/>
                    </a:moveTo>
                    <a:cubicBezTo>
                      <a:pt x="13" y="7"/>
                      <a:pt x="13" y="7"/>
                      <a:pt x="13" y="7"/>
                    </a:cubicBezTo>
                    <a:cubicBezTo>
                      <a:pt x="13" y="4"/>
                      <a:pt x="11" y="1"/>
                      <a:pt x="7" y="1"/>
                    </a:cubicBezTo>
                    <a:cubicBezTo>
                      <a:pt x="4" y="1"/>
                      <a:pt x="2" y="4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11"/>
                      <a:pt x="4" y="13"/>
                      <a:pt x="7" y="13"/>
                    </a:cubicBezTo>
                    <a:cubicBezTo>
                      <a:pt x="11" y="13"/>
                      <a:pt x="13" y="11"/>
                      <a:pt x="13" y="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36" name="Freeform 13">
                <a:extLst>
                  <a:ext uri="{FF2B5EF4-FFF2-40B4-BE49-F238E27FC236}">
                    <a16:creationId xmlns:a16="http://schemas.microsoft.com/office/drawing/2014/main" id="{2BC57230-1D36-4A9E-8DF8-44B66E1428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03070" y="6423801"/>
                <a:ext cx="13264" cy="15917"/>
              </a:xfrm>
              <a:custGeom>
                <a:avLst/>
                <a:gdLst>
                  <a:gd name="T0" fmla="*/ 0 w 6"/>
                  <a:gd name="T1" fmla="*/ 1 h 7"/>
                  <a:gd name="T2" fmla="*/ 0 w 6"/>
                  <a:gd name="T3" fmla="*/ 0 h 7"/>
                  <a:gd name="T4" fmla="*/ 3 w 6"/>
                  <a:gd name="T5" fmla="*/ 0 h 7"/>
                  <a:gd name="T6" fmla="*/ 5 w 6"/>
                  <a:gd name="T7" fmla="*/ 0 h 7"/>
                  <a:gd name="T8" fmla="*/ 6 w 6"/>
                  <a:gd name="T9" fmla="*/ 2 h 7"/>
                  <a:gd name="T10" fmla="*/ 6 w 6"/>
                  <a:gd name="T11" fmla="*/ 2 h 7"/>
                  <a:gd name="T12" fmla="*/ 4 w 6"/>
                  <a:gd name="T13" fmla="*/ 4 h 7"/>
                  <a:gd name="T14" fmla="*/ 5 w 6"/>
                  <a:gd name="T15" fmla="*/ 6 h 7"/>
                  <a:gd name="T16" fmla="*/ 5 w 6"/>
                  <a:gd name="T17" fmla="*/ 6 h 7"/>
                  <a:gd name="T18" fmla="*/ 5 w 6"/>
                  <a:gd name="T19" fmla="*/ 7 h 7"/>
                  <a:gd name="T20" fmla="*/ 4 w 6"/>
                  <a:gd name="T21" fmla="*/ 6 h 7"/>
                  <a:gd name="T22" fmla="*/ 2 w 6"/>
                  <a:gd name="T23" fmla="*/ 5 h 7"/>
                  <a:gd name="T24" fmla="*/ 1 w 6"/>
                  <a:gd name="T25" fmla="*/ 5 h 7"/>
                  <a:gd name="T26" fmla="*/ 1 w 6"/>
                  <a:gd name="T27" fmla="*/ 6 h 7"/>
                  <a:gd name="T28" fmla="*/ 0 w 6"/>
                  <a:gd name="T29" fmla="*/ 7 h 7"/>
                  <a:gd name="T30" fmla="*/ 0 w 6"/>
                  <a:gd name="T31" fmla="*/ 6 h 7"/>
                  <a:gd name="T32" fmla="*/ 0 w 6"/>
                  <a:gd name="T33" fmla="*/ 1 h 7"/>
                  <a:gd name="T34" fmla="*/ 3 w 6"/>
                  <a:gd name="T35" fmla="*/ 3 h 7"/>
                  <a:gd name="T36" fmla="*/ 4 w 6"/>
                  <a:gd name="T37" fmla="*/ 2 h 7"/>
                  <a:gd name="T38" fmla="*/ 4 w 6"/>
                  <a:gd name="T39" fmla="*/ 2 h 7"/>
                  <a:gd name="T40" fmla="*/ 3 w 6"/>
                  <a:gd name="T41" fmla="*/ 1 h 7"/>
                  <a:gd name="T42" fmla="*/ 1 w 6"/>
                  <a:gd name="T43" fmla="*/ 1 h 7"/>
                  <a:gd name="T44" fmla="*/ 1 w 6"/>
                  <a:gd name="T45" fmla="*/ 3 h 7"/>
                  <a:gd name="T46" fmla="*/ 3 w 6"/>
                  <a:gd name="T4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" h="7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0"/>
                      <a:pt x="5" y="0"/>
                    </a:cubicBezTo>
                    <a:cubicBezTo>
                      <a:pt x="5" y="1"/>
                      <a:pt x="6" y="1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3"/>
                      <a:pt x="5" y="4"/>
                      <a:pt x="4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4" y="7"/>
                      <a:pt x="4" y="7"/>
                      <a:pt x="4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7"/>
                      <a:pt x="0" y="7"/>
                    </a:cubicBezTo>
                    <a:cubicBezTo>
                      <a:pt x="0" y="7"/>
                      <a:pt x="0" y="6"/>
                      <a:pt x="0" y="6"/>
                    </a:cubicBezTo>
                    <a:lnTo>
                      <a:pt x="0" y="1"/>
                    </a:lnTo>
                    <a:close/>
                    <a:moveTo>
                      <a:pt x="3" y="3"/>
                    </a:moveTo>
                    <a:cubicBezTo>
                      <a:pt x="4" y="3"/>
                      <a:pt x="4" y="3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3"/>
                      <a:pt x="1" y="3"/>
                      <a:pt x="1" y="3"/>
                    </a:cubicBezTo>
                    <a:lnTo>
                      <a:pt x="3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</p:grpSp>
      </p:grp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0" y="1600200"/>
            <a:ext cx="5895128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5"/>
            <a:endParaRPr lang="en-US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2934" y="1600200"/>
            <a:ext cx="5869066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38BF34B-4461-4707-ADEA-5565FF82C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550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1" y="1600201"/>
            <a:ext cx="5895128" cy="4360338"/>
          </a:xfrm>
          <a:blipFill>
            <a:blip r:embed="rId2"/>
            <a:stretch>
              <a:fillRect/>
            </a:stretch>
          </a:blip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5029" y="1600201"/>
            <a:ext cx="5866973" cy="4360338"/>
          </a:xfrm>
          <a:blipFill>
            <a:blip r:embed="rId3"/>
            <a:stretch>
              <a:fillRect/>
            </a:stretch>
          </a:blip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4AAE9D3-2729-4821-8AD4-FDDDB9823BA5}"/>
              </a:ext>
            </a:extLst>
          </p:cNvPr>
          <p:cNvGrpSpPr/>
          <p:nvPr userDrawn="1"/>
        </p:nvGrpSpPr>
        <p:grpSpPr>
          <a:xfrm>
            <a:off x="10379110" y="6415843"/>
            <a:ext cx="1050813" cy="196313"/>
            <a:chOff x="10376407" y="6415842"/>
            <a:chExt cx="1050539" cy="196313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56DDADCE-A2D1-477C-A77F-3B65D9FE74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7198" y="6471553"/>
              <a:ext cx="198966" cy="137950"/>
            </a:xfrm>
            <a:custGeom>
              <a:avLst/>
              <a:gdLst>
                <a:gd name="T0" fmla="*/ 82 w 86"/>
                <a:gd name="T1" fmla="*/ 0 h 60"/>
                <a:gd name="T2" fmla="*/ 78 w 86"/>
                <a:gd name="T3" fmla="*/ 4 h 60"/>
                <a:gd name="T4" fmla="*/ 63 w 86"/>
                <a:gd name="T5" fmla="*/ 48 h 60"/>
                <a:gd name="T6" fmla="*/ 48 w 86"/>
                <a:gd name="T7" fmla="*/ 4 h 60"/>
                <a:gd name="T8" fmla="*/ 44 w 86"/>
                <a:gd name="T9" fmla="*/ 0 h 60"/>
                <a:gd name="T10" fmla="*/ 43 w 86"/>
                <a:gd name="T11" fmla="*/ 0 h 60"/>
                <a:gd name="T12" fmla="*/ 39 w 86"/>
                <a:gd name="T13" fmla="*/ 4 h 60"/>
                <a:gd name="T14" fmla="*/ 24 w 86"/>
                <a:gd name="T15" fmla="*/ 48 h 60"/>
                <a:gd name="T16" fmla="*/ 9 w 86"/>
                <a:gd name="T17" fmla="*/ 4 h 60"/>
                <a:gd name="T18" fmla="*/ 5 w 86"/>
                <a:gd name="T19" fmla="*/ 0 h 60"/>
                <a:gd name="T20" fmla="*/ 0 w 86"/>
                <a:gd name="T21" fmla="*/ 4 h 60"/>
                <a:gd name="T22" fmla="*/ 1 w 86"/>
                <a:gd name="T23" fmla="*/ 7 h 60"/>
                <a:gd name="T24" fmla="*/ 19 w 86"/>
                <a:gd name="T25" fmla="*/ 56 h 60"/>
                <a:gd name="T26" fmla="*/ 24 w 86"/>
                <a:gd name="T27" fmla="*/ 60 h 60"/>
                <a:gd name="T28" fmla="*/ 24 w 86"/>
                <a:gd name="T29" fmla="*/ 60 h 60"/>
                <a:gd name="T30" fmla="*/ 29 w 86"/>
                <a:gd name="T31" fmla="*/ 56 h 60"/>
                <a:gd name="T32" fmla="*/ 43 w 86"/>
                <a:gd name="T33" fmla="*/ 14 h 60"/>
                <a:gd name="T34" fmla="*/ 58 w 86"/>
                <a:gd name="T35" fmla="*/ 56 h 60"/>
                <a:gd name="T36" fmla="*/ 63 w 86"/>
                <a:gd name="T37" fmla="*/ 60 h 60"/>
                <a:gd name="T38" fmla="*/ 63 w 86"/>
                <a:gd name="T39" fmla="*/ 60 h 60"/>
                <a:gd name="T40" fmla="*/ 68 w 86"/>
                <a:gd name="T41" fmla="*/ 56 h 60"/>
                <a:gd name="T42" fmla="*/ 86 w 86"/>
                <a:gd name="T43" fmla="*/ 7 h 60"/>
                <a:gd name="T44" fmla="*/ 86 w 86"/>
                <a:gd name="T45" fmla="*/ 4 h 60"/>
                <a:gd name="T46" fmla="*/ 82 w 86"/>
                <a:gd name="T4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6" h="60">
                  <a:moveTo>
                    <a:pt x="82" y="0"/>
                  </a:moveTo>
                  <a:cubicBezTo>
                    <a:pt x="80" y="0"/>
                    <a:pt x="78" y="2"/>
                    <a:pt x="78" y="4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7" y="2"/>
                    <a:pt x="46" y="0"/>
                    <a:pt x="44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0"/>
                    <a:pt x="39" y="2"/>
                    <a:pt x="39" y="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1" y="6"/>
                    <a:pt x="1" y="7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0" y="59"/>
                    <a:pt x="21" y="60"/>
                    <a:pt x="24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6" y="60"/>
                    <a:pt x="28" y="59"/>
                    <a:pt x="29" y="56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9" y="59"/>
                    <a:pt x="60" y="60"/>
                    <a:pt x="63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5" y="60"/>
                    <a:pt x="67" y="59"/>
                    <a:pt x="68" y="56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6"/>
                    <a:pt x="86" y="5"/>
                    <a:pt x="86" y="4"/>
                  </a:cubicBezTo>
                  <a:cubicBezTo>
                    <a:pt x="86" y="2"/>
                    <a:pt x="85" y="0"/>
                    <a:pt x="8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6DF99544-E9F4-4C23-9DA7-A5083B57ED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41470" y="6471553"/>
              <a:ext cx="135297" cy="140602"/>
            </a:xfrm>
            <a:custGeom>
              <a:avLst/>
              <a:gdLst>
                <a:gd name="T0" fmla="*/ 29 w 58"/>
                <a:gd name="T1" fmla="*/ 0 h 61"/>
                <a:gd name="T2" fmla="*/ 0 w 58"/>
                <a:gd name="T3" fmla="*/ 30 h 61"/>
                <a:gd name="T4" fmla="*/ 0 w 58"/>
                <a:gd name="T5" fmla="*/ 30 h 61"/>
                <a:gd name="T6" fmla="*/ 29 w 58"/>
                <a:gd name="T7" fmla="*/ 61 h 61"/>
                <a:gd name="T8" fmla="*/ 58 w 58"/>
                <a:gd name="T9" fmla="*/ 30 h 61"/>
                <a:gd name="T10" fmla="*/ 58 w 58"/>
                <a:gd name="T11" fmla="*/ 30 h 61"/>
                <a:gd name="T12" fmla="*/ 29 w 58"/>
                <a:gd name="T13" fmla="*/ 0 h 61"/>
                <a:gd name="T14" fmla="*/ 49 w 58"/>
                <a:gd name="T15" fmla="*/ 30 h 61"/>
                <a:gd name="T16" fmla="*/ 29 w 58"/>
                <a:gd name="T17" fmla="*/ 54 h 61"/>
                <a:gd name="T18" fmla="*/ 9 w 58"/>
                <a:gd name="T19" fmla="*/ 30 h 61"/>
                <a:gd name="T20" fmla="*/ 9 w 58"/>
                <a:gd name="T21" fmla="*/ 30 h 61"/>
                <a:gd name="T22" fmla="*/ 29 w 58"/>
                <a:gd name="T23" fmla="*/ 6 h 61"/>
                <a:gd name="T24" fmla="*/ 49 w 58"/>
                <a:gd name="T25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1">
                  <a:moveTo>
                    <a:pt x="29" y="0"/>
                  </a:moveTo>
                  <a:cubicBezTo>
                    <a:pt x="11" y="0"/>
                    <a:pt x="0" y="14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47"/>
                    <a:pt x="11" y="61"/>
                    <a:pt x="29" y="61"/>
                  </a:cubicBezTo>
                  <a:cubicBezTo>
                    <a:pt x="47" y="61"/>
                    <a:pt x="58" y="47"/>
                    <a:pt x="58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13"/>
                    <a:pt x="47" y="0"/>
                    <a:pt x="29" y="0"/>
                  </a:cubicBezTo>
                  <a:moveTo>
                    <a:pt x="49" y="30"/>
                  </a:moveTo>
                  <a:cubicBezTo>
                    <a:pt x="49" y="43"/>
                    <a:pt x="42" y="54"/>
                    <a:pt x="29" y="54"/>
                  </a:cubicBezTo>
                  <a:cubicBezTo>
                    <a:pt x="17" y="54"/>
                    <a:pt x="9" y="43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18"/>
                    <a:pt x="16" y="6"/>
                    <a:pt x="29" y="6"/>
                  </a:cubicBezTo>
                  <a:cubicBezTo>
                    <a:pt x="41" y="6"/>
                    <a:pt x="49" y="18"/>
                    <a:pt x="49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53A5888A-7F6A-42C8-AA31-C41F03D97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7990" y="6471553"/>
              <a:ext cx="74281" cy="137950"/>
            </a:xfrm>
            <a:custGeom>
              <a:avLst/>
              <a:gdLst>
                <a:gd name="T0" fmla="*/ 29 w 33"/>
                <a:gd name="T1" fmla="*/ 0 h 60"/>
                <a:gd name="T2" fmla="*/ 9 w 33"/>
                <a:gd name="T3" fmla="*/ 16 h 60"/>
                <a:gd name="T4" fmla="*/ 9 w 33"/>
                <a:gd name="T5" fmla="*/ 5 h 60"/>
                <a:gd name="T6" fmla="*/ 4 w 33"/>
                <a:gd name="T7" fmla="*/ 0 h 60"/>
                <a:gd name="T8" fmla="*/ 0 w 33"/>
                <a:gd name="T9" fmla="*/ 5 h 60"/>
                <a:gd name="T10" fmla="*/ 0 w 33"/>
                <a:gd name="T11" fmla="*/ 56 h 60"/>
                <a:gd name="T12" fmla="*/ 4 w 33"/>
                <a:gd name="T13" fmla="*/ 60 h 60"/>
                <a:gd name="T14" fmla="*/ 9 w 33"/>
                <a:gd name="T15" fmla="*/ 56 h 60"/>
                <a:gd name="T16" fmla="*/ 9 w 33"/>
                <a:gd name="T17" fmla="*/ 36 h 60"/>
                <a:gd name="T18" fmla="*/ 29 w 33"/>
                <a:gd name="T19" fmla="*/ 9 h 60"/>
                <a:gd name="T20" fmla="*/ 33 w 33"/>
                <a:gd name="T21" fmla="*/ 4 h 60"/>
                <a:gd name="T22" fmla="*/ 29 w 33"/>
                <a:gd name="T2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60">
                  <a:moveTo>
                    <a:pt x="29" y="0"/>
                  </a:moveTo>
                  <a:cubicBezTo>
                    <a:pt x="21" y="0"/>
                    <a:pt x="13" y="6"/>
                    <a:pt x="9" y="1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8"/>
                    <a:pt x="2" y="60"/>
                    <a:pt x="4" y="60"/>
                  </a:cubicBezTo>
                  <a:cubicBezTo>
                    <a:pt x="7" y="60"/>
                    <a:pt x="9" y="58"/>
                    <a:pt x="9" y="5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19"/>
                    <a:pt x="18" y="10"/>
                    <a:pt x="29" y="9"/>
                  </a:cubicBezTo>
                  <a:cubicBezTo>
                    <a:pt x="32" y="9"/>
                    <a:pt x="33" y="7"/>
                    <a:pt x="33" y="4"/>
                  </a:cubicBezTo>
                  <a:cubicBezTo>
                    <a:pt x="33" y="2"/>
                    <a:pt x="31" y="0"/>
                    <a:pt x="2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96583E08-6416-4E01-AA89-B77BC33B7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3493" y="6415842"/>
              <a:ext cx="21223" cy="193660"/>
            </a:xfrm>
            <a:custGeom>
              <a:avLst/>
              <a:gdLst>
                <a:gd name="T0" fmla="*/ 5 w 9"/>
                <a:gd name="T1" fmla="*/ 0 h 84"/>
                <a:gd name="T2" fmla="*/ 0 w 9"/>
                <a:gd name="T3" fmla="*/ 5 h 84"/>
                <a:gd name="T4" fmla="*/ 0 w 9"/>
                <a:gd name="T5" fmla="*/ 80 h 84"/>
                <a:gd name="T6" fmla="*/ 5 w 9"/>
                <a:gd name="T7" fmla="*/ 84 h 84"/>
                <a:gd name="T8" fmla="*/ 9 w 9"/>
                <a:gd name="T9" fmla="*/ 80 h 84"/>
                <a:gd name="T10" fmla="*/ 9 w 9"/>
                <a:gd name="T11" fmla="*/ 5 h 84"/>
                <a:gd name="T12" fmla="*/ 5 w 9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8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2"/>
                    <a:pt x="2" y="84"/>
                    <a:pt x="5" y="84"/>
                  </a:cubicBezTo>
                  <a:cubicBezTo>
                    <a:pt x="7" y="84"/>
                    <a:pt x="9" y="82"/>
                    <a:pt x="9" y="80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CB63D7DE-5BE5-4918-B082-4437A167F3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35939" y="6415842"/>
              <a:ext cx="135297" cy="196313"/>
            </a:xfrm>
            <a:custGeom>
              <a:avLst/>
              <a:gdLst>
                <a:gd name="T0" fmla="*/ 55 w 59"/>
                <a:gd name="T1" fmla="*/ 0 h 85"/>
                <a:gd name="T2" fmla="*/ 50 w 59"/>
                <a:gd name="T3" fmla="*/ 5 h 85"/>
                <a:gd name="T4" fmla="*/ 50 w 59"/>
                <a:gd name="T5" fmla="*/ 36 h 85"/>
                <a:gd name="T6" fmla="*/ 28 w 59"/>
                <a:gd name="T7" fmla="*/ 24 h 85"/>
                <a:gd name="T8" fmla="*/ 0 w 59"/>
                <a:gd name="T9" fmla="*/ 54 h 85"/>
                <a:gd name="T10" fmla="*/ 0 w 59"/>
                <a:gd name="T11" fmla="*/ 54 h 85"/>
                <a:gd name="T12" fmla="*/ 28 w 59"/>
                <a:gd name="T13" fmla="*/ 85 h 85"/>
                <a:gd name="T14" fmla="*/ 50 w 59"/>
                <a:gd name="T15" fmla="*/ 72 h 85"/>
                <a:gd name="T16" fmla="*/ 50 w 59"/>
                <a:gd name="T17" fmla="*/ 80 h 85"/>
                <a:gd name="T18" fmla="*/ 55 w 59"/>
                <a:gd name="T19" fmla="*/ 84 h 85"/>
                <a:gd name="T20" fmla="*/ 59 w 59"/>
                <a:gd name="T21" fmla="*/ 80 h 85"/>
                <a:gd name="T22" fmla="*/ 59 w 59"/>
                <a:gd name="T23" fmla="*/ 5 h 85"/>
                <a:gd name="T24" fmla="*/ 55 w 59"/>
                <a:gd name="T25" fmla="*/ 0 h 85"/>
                <a:gd name="T26" fmla="*/ 51 w 59"/>
                <a:gd name="T27" fmla="*/ 54 h 85"/>
                <a:gd name="T28" fmla="*/ 30 w 59"/>
                <a:gd name="T29" fmla="*/ 77 h 85"/>
                <a:gd name="T30" fmla="*/ 9 w 59"/>
                <a:gd name="T31" fmla="*/ 54 h 85"/>
                <a:gd name="T32" fmla="*/ 9 w 59"/>
                <a:gd name="T33" fmla="*/ 54 h 85"/>
                <a:gd name="T34" fmla="*/ 30 w 59"/>
                <a:gd name="T35" fmla="*/ 31 h 85"/>
                <a:gd name="T36" fmla="*/ 51 w 59"/>
                <a:gd name="T37" fmla="*/ 5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85">
                  <a:moveTo>
                    <a:pt x="55" y="0"/>
                  </a:moveTo>
                  <a:cubicBezTo>
                    <a:pt x="52" y="0"/>
                    <a:pt x="50" y="2"/>
                    <a:pt x="50" y="5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6" y="30"/>
                    <a:pt x="39" y="24"/>
                    <a:pt x="28" y="24"/>
                  </a:cubicBezTo>
                  <a:cubicBezTo>
                    <a:pt x="14" y="24"/>
                    <a:pt x="0" y="35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74"/>
                    <a:pt x="14" y="85"/>
                    <a:pt x="28" y="85"/>
                  </a:cubicBezTo>
                  <a:cubicBezTo>
                    <a:pt x="39" y="85"/>
                    <a:pt x="46" y="79"/>
                    <a:pt x="50" y="72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0" y="82"/>
                    <a:pt x="52" y="84"/>
                    <a:pt x="55" y="84"/>
                  </a:cubicBezTo>
                  <a:cubicBezTo>
                    <a:pt x="57" y="84"/>
                    <a:pt x="59" y="82"/>
                    <a:pt x="59" y="80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2"/>
                    <a:pt x="57" y="0"/>
                    <a:pt x="55" y="0"/>
                  </a:cubicBezTo>
                  <a:moveTo>
                    <a:pt x="51" y="54"/>
                  </a:moveTo>
                  <a:cubicBezTo>
                    <a:pt x="51" y="68"/>
                    <a:pt x="40" y="77"/>
                    <a:pt x="30" y="77"/>
                  </a:cubicBezTo>
                  <a:cubicBezTo>
                    <a:pt x="19" y="77"/>
                    <a:pt x="9" y="68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40"/>
                    <a:pt x="18" y="31"/>
                    <a:pt x="30" y="31"/>
                  </a:cubicBezTo>
                  <a:cubicBezTo>
                    <a:pt x="40" y="31"/>
                    <a:pt x="51" y="41"/>
                    <a:pt x="51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AD3AB750-0D26-4E12-9DE3-6A8B93DA4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6407" y="6466247"/>
              <a:ext cx="355485" cy="145908"/>
            </a:xfrm>
            <a:custGeom>
              <a:avLst/>
              <a:gdLst>
                <a:gd name="T0" fmla="*/ 2 w 153"/>
                <a:gd name="T1" fmla="*/ 13 h 63"/>
                <a:gd name="T2" fmla="*/ 6 w 153"/>
                <a:gd name="T3" fmla="*/ 2 h 63"/>
                <a:gd name="T4" fmla="*/ 17 w 153"/>
                <a:gd name="T5" fmla="*/ 6 h 63"/>
                <a:gd name="T6" fmla="*/ 32 w 153"/>
                <a:gd name="T7" fmla="*/ 42 h 63"/>
                <a:gd name="T8" fmla="*/ 44 w 153"/>
                <a:gd name="T9" fmla="*/ 14 h 63"/>
                <a:gd name="T10" fmla="*/ 62 w 153"/>
                <a:gd name="T11" fmla="*/ 1 h 63"/>
                <a:gd name="T12" fmla="*/ 78 w 153"/>
                <a:gd name="T13" fmla="*/ 9 h 63"/>
                <a:gd name="T14" fmla="*/ 95 w 153"/>
                <a:gd name="T15" fmla="*/ 1 h 63"/>
                <a:gd name="T16" fmla="*/ 113 w 153"/>
                <a:gd name="T17" fmla="*/ 9 h 63"/>
                <a:gd name="T18" fmla="*/ 132 w 153"/>
                <a:gd name="T19" fmla="*/ 1 h 63"/>
                <a:gd name="T20" fmla="*/ 153 w 153"/>
                <a:gd name="T21" fmla="*/ 21 h 63"/>
                <a:gd name="T22" fmla="*/ 153 w 153"/>
                <a:gd name="T23" fmla="*/ 53 h 63"/>
                <a:gd name="T24" fmla="*/ 144 w 153"/>
                <a:gd name="T25" fmla="*/ 63 h 63"/>
                <a:gd name="T26" fmla="*/ 135 w 153"/>
                <a:gd name="T27" fmla="*/ 53 h 63"/>
                <a:gd name="T28" fmla="*/ 135 w 153"/>
                <a:gd name="T29" fmla="*/ 25 h 63"/>
                <a:gd name="T30" fmla="*/ 126 w 153"/>
                <a:gd name="T31" fmla="*/ 16 h 63"/>
                <a:gd name="T32" fmla="*/ 117 w 153"/>
                <a:gd name="T33" fmla="*/ 25 h 63"/>
                <a:gd name="T34" fmla="*/ 117 w 153"/>
                <a:gd name="T35" fmla="*/ 53 h 63"/>
                <a:gd name="T36" fmla="*/ 109 w 153"/>
                <a:gd name="T37" fmla="*/ 63 h 63"/>
                <a:gd name="T38" fmla="*/ 100 w 153"/>
                <a:gd name="T39" fmla="*/ 53 h 63"/>
                <a:gd name="T40" fmla="*/ 100 w 153"/>
                <a:gd name="T41" fmla="*/ 25 h 63"/>
                <a:gd name="T42" fmla="*/ 91 w 153"/>
                <a:gd name="T43" fmla="*/ 16 h 63"/>
                <a:gd name="T44" fmla="*/ 82 w 153"/>
                <a:gd name="T45" fmla="*/ 25 h 63"/>
                <a:gd name="T46" fmla="*/ 82 w 153"/>
                <a:gd name="T47" fmla="*/ 53 h 63"/>
                <a:gd name="T48" fmla="*/ 73 w 153"/>
                <a:gd name="T49" fmla="*/ 63 h 63"/>
                <a:gd name="T50" fmla="*/ 65 w 153"/>
                <a:gd name="T51" fmla="*/ 53 h 63"/>
                <a:gd name="T52" fmla="*/ 65 w 153"/>
                <a:gd name="T53" fmla="*/ 19 h 63"/>
                <a:gd name="T54" fmla="*/ 62 w 153"/>
                <a:gd name="T55" fmla="*/ 16 h 63"/>
                <a:gd name="T56" fmla="*/ 60 w 153"/>
                <a:gd name="T57" fmla="*/ 18 h 63"/>
                <a:gd name="T58" fmla="*/ 44 w 153"/>
                <a:gd name="T59" fmla="*/ 53 h 63"/>
                <a:gd name="T60" fmla="*/ 32 w 153"/>
                <a:gd name="T61" fmla="*/ 63 h 63"/>
                <a:gd name="T62" fmla="*/ 20 w 153"/>
                <a:gd name="T63" fmla="*/ 53 h 63"/>
                <a:gd name="T64" fmla="*/ 2 w 153"/>
                <a:gd name="T65" fmla="*/ 1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3" h="63">
                  <a:moveTo>
                    <a:pt x="2" y="13"/>
                  </a:moveTo>
                  <a:cubicBezTo>
                    <a:pt x="0" y="9"/>
                    <a:pt x="1" y="4"/>
                    <a:pt x="6" y="2"/>
                  </a:cubicBezTo>
                  <a:cubicBezTo>
                    <a:pt x="10" y="0"/>
                    <a:pt x="15" y="2"/>
                    <a:pt x="17" y="6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8" y="5"/>
                    <a:pt x="54" y="1"/>
                    <a:pt x="62" y="1"/>
                  </a:cubicBezTo>
                  <a:cubicBezTo>
                    <a:pt x="68" y="1"/>
                    <a:pt x="74" y="4"/>
                    <a:pt x="78" y="9"/>
                  </a:cubicBezTo>
                  <a:cubicBezTo>
                    <a:pt x="78" y="9"/>
                    <a:pt x="86" y="1"/>
                    <a:pt x="95" y="1"/>
                  </a:cubicBezTo>
                  <a:cubicBezTo>
                    <a:pt x="104" y="1"/>
                    <a:pt x="109" y="4"/>
                    <a:pt x="113" y="9"/>
                  </a:cubicBezTo>
                  <a:cubicBezTo>
                    <a:pt x="113" y="9"/>
                    <a:pt x="120" y="1"/>
                    <a:pt x="132" y="1"/>
                  </a:cubicBezTo>
                  <a:cubicBezTo>
                    <a:pt x="143" y="1"/>
                    <a:pt x="153" y="10"/>
                    <a:pt x="153" y="21"/>
                  </a:cubicBezTo>
                  <a:cubicBezTo>
                    <a:pt x="153" y="53"/>
                    <a:pt x="153" y="53"/>
                    <a:pt x="153" y="53"/>
                  </a:cubicBezTo>
                  <a:cubicBezTo>
                    <a:pt x="153" y="58"/>
                    <a:pt x="149" y="63"/>
                    <a:pt x="144" y="63"/>
                  </a:cubicBezTo>
                  <a:cubicBezTo>
                    <a:pt x="138" y="63"/>
                    <a:pt x="135" y="58"/>
                    <a:pt x="135" y="53"/>
                  </a:cubicBezTo>
                  <a:cubicBezTo>
                    <a:pt x="135" y="25"/>
                    <a:pt x="135" y="25"/>
                    <a:pt x="135" y="25"/>
                  </a:cubicBezTo>
                  <a:cubicBezTo>
                    <a:pt x="135" y="20"/>
                    <a:pt x="132" y="16"/>
                    <a:pt x="126" y="16"/>
                  </a:cubicBezTo>
                  <a:cubicBezTo>
                    <a:pt x="121" y="16"/>
                    <a:pt x="117" y="20"/>
                    <a:pt x="117" y="25"/>
                  </a:cubicBezTo>
                  <a:cubicBezTo>
                    <a:pt x="117" y="53"/>
                    <a:pt x="117" y="53"/>
                    <a:pt x="117" y="53"/>
                  </a:cubicBezTo>
                  <a:cubicBezTo>
                    <a:pt x="117" y="58"/>
                    <a:pt x="114" y="63"/>
                    <a:pt x="109" y="63"/>
                  </a:cubicBezTo>
                  <a:cubicBezTo>
                    <a:pt x="103" y="63"/>
                    <a:pt x="100" y="58"/>
                    <a:pt x="100" y="53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0"/>
                    <a:pt x="96" y="16"/>
                    <a:pt x="91" y="16"/>
                  </a:cubicBezTo>
                  <a:cubicBezTo>
                    <a:pt x="86" y="16"/>
                    <a:pt x="82" y="20"/>
                    <a:pt x="82" y="25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2" y="58"/>
                    <a:pt x="79" y="63"/>
                    <a:pt x="73" y="63"/>
                  </a:cubicBezTo>
                  <a:cubicBezTo>
                    <a:pt x="68" y="63"/>
                    <a:pt x="65" y="58"/>
                    <a:pt x="65" y="53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7"/>
                    <a:pt x="64" y="16"/>
                    <a:pt x="62" y="16"/>
                  </a:cubicBezTo>
                  <a:cubicBezTo>
                    <a:pt x="61" y="16"/>
                    <a:pt x="60" y="17"/>
                    <a:pt x="60" y="18"/>
                  </a:cubicBezTo>
                  <a:cubicBezTo>
                    <a:pt x="60" y="18"/>
                    <a:pt x="44" y="53"/>
                    <a:pt x="44" y="53"/>
                  </a:cubicBezTo>
                  <a:cubicBezTo>
                    <a:pt x="41" y="59"/>
                    <a:pt x="38" y="63"/>
                    <a:pt x="32" y="63"/>
                  </a:cubicBezTo>
                  <a:cubicBezTo>
                    <a:pt x="26" y="63"/>
                    <a:pt x="23" y="60"/>
                    <a:pt x="20" y="53"/>
                  </a:cubicBezTo>
                  <a:lnTo>
                    <a:pt x="2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9D7C483C-64E7-45DE-B9BA-47022F10D8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89806" y="6415842"/>
              <a:ext cx="37140" cy="34487"/>
            </a:xfrm>
            <a:custGeom>
              <a:avLst/>
              <a:gdLst>
                <a:gd name="T0" fmla="*/ 0 w 15"/>
                <a:gd name="T1" fmla="*/ 7 h 15"/>
                <a:gd name="T2" fmla="*/ 0 w 15"/>
                <a:gd name="T3" fmla="*/ 7 h 15"/>
                <a:gd name="T4" fmla="*/ 7 w 15"/>
                <a:gd name="T5" fmla="*/ 0 h 15"/>
                <a:gd name="T6" fmla="*/ 15 w 15"/>
                <a:gd name="T7" fmla="*/ 7 h 15"/>
                <a:gd name="T8" fmla="*/ 15 w 15"/>
                <a:gd name="T9" fmla="*/ 7 h 15"/>
                <a:gd name="T10" fmla="*/ 7 w 15"/>
                <a:gd name="T11" fmla="*/ 15 h 15"/>
                <a:gd name="T12" fmla="*/ 0 w 15"/>
                <a:gd name="T13" fmla="*/ 7 h 15"/>
                <a:gd name="T14" fmla="*/ 13 w 15"/>
                <a:gd name="T15" fmla="*/ 7 h 15"/>
                <a:gd name="T16" fmla="*/ 13 w 15"/>
                <a:gd name="T17" fmla="*/ 7 h 15"/>
                <a:gd name="T18" fmla="*/ 7 w 15"/>
                <a:gd name="T19" fmla="*/ 1 h 15"/>
                <a:gd name="T20" fmla="*/ 2 w 15"/>
                <a:gd name="T21" fmla="*/ 7 h 15"/>
                <a:gd name="T22" fmla="*/ 2 w 15"/>
                <a:gd name="T23" fmla="*/ 7 h 15"/>
                <a:gd name="T24" fmla="*/ 7 w 15"/>
                <a:gd name="T25" fmla="*/ 13 h 15"/>
                <a:gd name="T26" fmla="*/ 13 w 15"/>
                <a:gd name="T2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15"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moveTo>
                    <a:pt x="13" y="7"/>
                  </a:moveTo>
                  <a:cubicBezTo>
                    <a:pt x="13" y="7"/>
                    <a:pt x="13" y="7"/>
                    <a:pt x="13" y="7"/>
                  </a:cubicBezTo>
                  <a:cubicBezTo>
                    <a:pt x="13" y="4"/>
                    <a:pt x="11" y="1"/>
                    <a:pt x="7" y="1"/>
                  </a:cubicBezTo>
                  <a:cubicBezTo>
                    <a:pt x="4" y="1"/>
                    <a:pt x="2" y="4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11"/>
                    <a:pt x="4" y="13"/>
                    <a:pt x="7" y="13"/>
                  </a:cubicBezTo>
                  <a:cubicBezTo>
                    <a:pt x="11" y="13"/>
                    <a:pt x="13" y="11"/>
                    <a:pt x="13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199A6B83-4385-44CA-A23D-D3C0FE8DB6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03070" y="6423801"/>
              <a:ext cx="13264" cy="15917"/>
            </a:xfrm>
            <a:custGeom>
              <a:avLst/>
              <a:gdLst>
                <a:gd name="T0" fmla="*/ 0 w 6"/>
                <a:gd name="T1" fmla="*/ 1 h 7"/>
                <a:gd name="T2" fmla="*/ 0 w 6"/>
                <a:gd name="T3" fmla="*/ 0 h 7"/>
                <a:gd name="T4" fmla="*/ 3 w 6"/>
                <a:gd name="T5" fmla="*/ 0 h 7"/>
                <a:gd name="T6" fmla="*/ 5 w 6"/>
                <a:gd name="T7" fmla="*/ 0 h 7"/>
                <a:gd name="T8" fmla="*/ 6 w 6"/>
                <a:gd name="T9" fmla="*/ 2 h 7"/>
                <a:gd name="T10" fmla="*/ 6 w 6"/>
                <a:gd name="T11" fmla="*/ 2 h 7"/>
                <a:gd name="T12" fmla="*/ 4 w 6"/>
                <a:gd name="T13" fmla="*/ 4 h 7"/>
                <a:gd name="T14" fmla="*/ 5 w 6"/>
                <a:gd name="T15" fmla="*/ 6 h 7"/>
                <a:gd name="T16" fmla="*/ 5 w 6"/>
                <a:gd name="T17" fmla="*/ 6 h 7"/>
                <a:gd name="T18" fmla="*/ 5 w 6"/>
                <a:gd name="T19" fmla="*/ 7 h 7"/>
                <a:gd name="T20" fmla="*/ 4 w 6"/>
                <a:gd name="T21" fmla="*/ 6 h 7"/>
                <a:gd name="T22" fmla="*/ 2 w 6"/>
                <a:gd name="T23" fmla="*/ 5 h 7"/>
                <a:gd name="T24" fmla="*/ 1 w 6"/>
                <a:gd name="T25" fmla="*/ 5 h 7"/>
                <a:gd name="T26" fmla="*/ 1 w 6"/>
                <a:gd name="T27" fmla="*/ 6 h 7"/>
                <a:gd name="T28" fmla="*/ 0 w 6"/>
                <a:gd name="T29" fmla="*/ 7 h 7"/>
                <a:gd name="T30" fmla="*/ 0 w 6"/>
                <a:gd name="T31" fmla="*/ 6 h 7"/>
                <a:gd name="T32" fmla="*/ 0 w 6"/>
                <a:gd name="T33" fmla="*/ 1 h 7"/>
                <a:gd name="T34" fmla="*/ 3 w 6"/>
                <a:gd name="T35" fmla="*/ 3 h 7"/>
                <a:gd name="T36" fmla="*/ 4 w 6"/>
                <a:gd name="T37" fmla="*/ 2 h 7"/>
                <a:gd name="T38" fmla="*/ 4 w 6"/>
                <a:gd name="T39" fmla="*/ 2 h 7"/>
                <a:gd name="T40" fmla="*/ 3 w 6"/>
                <a:gd name="T41" fmla="*/ 1 h 7"/>
                <a:gd name="T42" fmla="*/ 1 w 6"/>
                <a:gd name="T43" fmla="*/ 1 h 7"/>
                <a:gd name="T44" fmla="*/ 1 w 6"/>
                <a:gd name="T45" fmla="*/ 3 h 7"/>
                <a:gd name="T46" fmla="*/ 3 w 6"/>
                <a:gd name="T4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" h="7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5" y="1"/>
                    <a:pt x="6" y="1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3"/>
                    <a:pt x="5" y="4"/>
                    <a:pt x="4" y="4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7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lnTo>
                    <a:pt x="0" y="1"/>
                  </a:lnTo>
                  <a:close/>
                  <a:moveTo>
                    <a:pt x="3" y="3"/>
                  </a:move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7A1FCC4D-A45C-41F0-BA90-14091E322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2925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 bwMode="gray">
          <a:xfrm>
            <a:off x="616664" y="2511426"/>
            <a:ext cx="5251224" cy="3449112"/>
          </a:xfrm>
          <a:solidFill>
            <a:schemeClr val="bg2"/>
          </a:solidFill>
        </p:spPr>
        <p:txBody>
          <a:bodyPr lIns="182880" tIns="27432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  <a:p>
            <a:pPr lvl="4"/>
            <a:endParaRPr lang="en-US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 bwMode="gray">
          <a:xfrm>
            <a:off x="6325028" y="2511427"/>
            <a:ext cx="5261054" cy="3449113"/>
          </a:xfrm>
          <a:solidFill>
            <a:schemeClr val="bg2"/>
          </a:solidFill>
        </p:spPr>
        <p:txBody>
          <a:bodyPr lIns="548640" tIns="27432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 Seventh level</a:t>
            </a:r>
          </a:p>
          <a:p>
            <a:pPr lvl="7"/>
            <a:r>
              <a:rPr lang="en-US"/>
              <a:t> 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 bwMode="gray">
          <a:xfrm>
            <a:off x="616664" y="1600202"/>
            <a:ext cx="5251224" cy="911225"/>
          </a:xfrm>
          <a:blipFill>
            <a:blip r:embed="rId2"/>
            <a:stretch>
              <a:fillRect l="-7380" r="2"/>
            </a:stretch>
          </a:blipFill>
        </p:spPr>
        <p:txBody>
          <a:bodyPr vert="horz" lIns="18288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 userDrawn="1">
            <p:ph type="body" sz="quarter" idx="18"/>
          </p:nvPr>
        </p:nvSpPr>
        <p:spPr bwMode="gray">
          <a:xfrm>
            <a:off x="6325029" y="1600202"/>
            <a:ext cx="5261053" cy="911225"/>
          </a:xfrm>
          <a:blipFill>
            <a:blip r:embed="rId3"/>
            <a:stretch>
              <a:fillRect l="-7176" r="-2"/>
            </a:stretch>
          </a:blip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 userDrawn="1"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1DA0031-EF64-4B62-A35D-DA08BBBBCD40}"/>
              </a:ext>
            </a:extLst>
          </p:cNvPr>
          <p:cNvGrpSpPr/>
          <p:nvPr userDrawn="1"/>
        </p:nvGrpSpPr>
        <p:grpSpPr>
          <a:xfrm>
            <a:off x="10379110" y="6415843"/>
            <a:ext cx="1050813" cy="196313"/>
            <a:chOff x="10376407" y="6415842"/>
            <a:chExt cx="1050539" cy="196313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F8D36B02-A356-4CBD-8A6E-0A6C00AC7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7198" y="6471553"/>
              <a:ext cx="198966" cy="137950"/>
            </a:xfrm>
            <a:custGeom>
              <a:avLst/>
              <a:gdLst>
                <a:gd name="T0" fmla="*/ 82 w 86"/>
                <a:gd name="T1" fmla="*/ 0 h 60"/>
                <a:gd name="T2" fmla="*/ 78 w 86"/>
                <a:gd name="T3" fmla="*/ 4 h 60"/>
                <a:gd name="T4" fmla="*/ 63 w 86"/>
                <a:gd name="T5" fmla="*/ 48 h 60"/>
                <a:gd name="T6" fmla="*/ 48 w 86"/>
                <a:gd name="T7" fmla="*/ 4 h 60"/>
                <a:gd name="T8" fmla="*/ 44 w 86"/>
                <a:gd name="T9" fmla="*/ 0 h 60"/>
                <a:gd name="T10" fmla="*/ 43 w 86"/>
                <a:gd name="T11" fmla="*/ 0 h 60"/>
                <a:gd name="T12" fmla="*/ 39 w 86"/>
                <a:gd name="T13" fmla="*/ 4 h 60"/>
                <a:gd name="T14" fmla="*/ 24 w 86"/>
                <a:gd name="T15" fmla="*/ 48 h 60"/>
                <a:gd name="T16" fmla="*/ 9 w 86"/>
                <a:gd name="T17" fmla="*/ 4 h 60"/>
                <a:gd name="T18" fmla="*/ 5 w 86"/>
                <a:gd name="T19" fmla="*/ 0 h 60"/>
                <a:gd name="T20" fmla="*/ 0 w 86"/>
                <a:gd name="T21" fmla="*/ 4 h 60"/>
                <a:gd name="T22" fmla="*/ 1 w 86"/>
                <a:gd name="T23" fmla="*/ 7 h 60"/>
                <a:gd name="T24" fmla="*/ 19 w 86"/>
                <a:gd name="T25" fmla="*/ 56 h 60"/>
                <a:gd name="T26" fmla="*/ 24 w 86"/>
                <a:gd name="T27" fmla="*/ 60 h 60"/>
                <a:gd name="T28" fmla="*/ 24 w 86"/>
                <a:gd name="T29" fmla="*/ 60 h 60"/>
                <a:gd name="T30" fmla="*/ 29 w 86"/>
                <a:gd name="T31" fmla="*/ 56 h 60"/>
                <a:gd name="T32" fmla="*/ 43 w 86"/>
                <a:gd name="T33" fmla="*/ 14 h 60"/>
                <a:gd name="T34" fmla="*/ 58 w 86"/>
                <a:gd name="T35" fmla="*/ 56 h 60"/>
                <a:gd name="T36" fmla="*/ 63 w 86"/>
                <a:gd name="T37" fmla="*/ 60 h 60"/>
                <a:gd name="T38" fmla="*/ 63 w 86"/>
                <a:gd name="T39" fmla="*/ 60 h 60"/>
                <a:gd name="T40" fmla="*/ 68 w 86"/>
                <a:gd name="T41" fmla="*/ 56 h 60"/>
                <a:gd name="T42" fmla="*/ 86 w 86"/>
                <a:gd name="T43" fmla="*/ 7 h 60"/>
                <a:gd name="T44" fmla="*/ 86 w 86"/>
                <a:gd name="T45" fmla="*/ 4 h 60"/>
                <a:gd name="T46" fmla="*/ 82 w 86"/>
                <a:gd name="T4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6" h="60">
                  <a:moveTo>
                    <a:pt x="82" y="0"/>
                  </a:moveTo>
                  <a:cubicBezTo>
                    <a:pt x="80" y="0"/>
                    <a:pt x="78" y="2"/>
                    <a:pt x="78" y="4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7" y="2"/>
                    <a:pt x="46" y="0"/>
                    <a:pt x="44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0"/>
                    <a:pt x="39" y="2"/>
                    <a:pt x="39" y="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1" y="6"/>
                    <a:pt x="1" y="7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0" y="59"/>
                    <a:pt x="21" y="60"/>
                    <a:pt x="24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6" y="60"/>
                    <a:pt x="28" y="59"/>
                    <a:pt x="29" y="56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9" y="59"/>
                    <a:pt x="60" y="60"/>
                    <a:pt x="63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5" y="60"/>
                    <a:pt x="67" y="59"/>
                    <a:pt x="68" y="56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6"/>
                    <a:pt x="86" y="5"/>
                    <a:pt x="86" y="4"/>
                  </a:cubicBezTo>
                  <a:cubicBezTo>
                    <a:pt x="86" y="2"/>
                    <a:pt x="85" y="0"/>
                    <a:pt x="8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7410B67B-296A-43EB-9151-A271C61E17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41470" y="6471553"/>
              <a:ext cx="135297" cy="140602"/>
            </a:xfrm>
            <a:custGeom>
              <a:avLst/>
              <a:gdLst>
                <a:gd name="T0" fmla="*/ 29 w 58"/>
                <a:gd name="T1" fmla="*/ 0 h 61"/>
                <a:gd name="T2" fmla="*/ 0 w 58"/>
                <a:gd name="T3" fmla="*/ 30 h 61"/>
                <a:gd name="T4" fmla="*/ 0 w 58"/>
                <a:gd name="T5" fmla="*/ 30 h 61"/>
                <a:gd name="T6" fmla="*/ 29 w 58"/>
                <a:gd name="T7" fmla="*/ 61 h 61"/>
                <a:gd name="T8" fmla="*/ 58 w 58"/>
                <a:gd name="T9" fmla="*/ 30 h 61"/>
                <a:gd name="T10" fmla="*/ 58 w 58"/>
                <a:gd name="T11" fmla="*/ 30 h 61"/>
                <a:gd name="T12" fmla="*/ 29 w 58"/>
                <a:gd name="T13" fmla="*/ 0 h 61"/>
                <a:gd name="T14" fmla="*/ 49 w 58"/>
                <a:gd name="T15" fmla="*/ 30 h 61"/>
                <a:gd name="T16" fmla="*/ 29 w 58"/>
                <a:gd name="T17" fmla="*/ 54 h 61"/>
                <a:gd name="T18" fmla="*/ 9 w 58"/>
                <a:gd name="T19" fmla="*/ 30 h 61"/>
                <a:gd name="T20" fmla="*/ 9 w 58"/>
                <a:gd name="T21" fmla="*/ 30 h 61"/>
                <a:gd name="T22" fmla="*/ 29 w 58"/>
                <a:gd name="T23" fmla="*/ 6 h 61"/>
                <a:gd name="T24" fmla="*/ 49 w 58"/>
                <a:gd name="T25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1">
                  <a:moveTo>
                    <a:pt x="29" y="0"/>
                  </a:moveTo>
                  <a:cubicBezTo>
                    <a:pt x="11" y="0"/>
                    <a:pt x="0" y="14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47"/>
                    <a:pt x="11" y="61"/>
                    <a:pt x="29" y="61"/>
                  </a:cubicBezTo>
                  <a:cubicBezTo>
                    <a:pt x="47" y="61"/>
                    <a:pt x="58" y="47"/>
                    <a:pt x="58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13"/>
                    <a:pt x="47" y="0"/>
                    <a:pt x="29" y="0"/>
                  </a:cubicBezTo>
                  <a:moveTo>
                    <a:pt x="49" y="30"/>
                  </a:moveTo>
                  <a:cubicBezTo>
                    <a:pt x="49" y="43"/>
                    <a:pt x="42" y="54"/>
                    <a:pt x="29" y="54"/>
                  </a:cubicBezTo>
                  <a:cubicBezTo>
                    <a:pt x="17" y="54"/>
                    <a:pt x="9" y="43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18"/>
                    <a:pt x="16" y="6"/>
                    <a:pt x="29" y="6"/>
                  </a:cubicBezTo>
                  <a:cubicBezTo>
                    <a:pt x="41" y="6"/>
                    <a:pt x="49" y="18"/>
                    <a:pt x="49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DB68DBAB-7AE1-461D-A9EF-21E4A575EF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7990" y="6471553"/>
              <a:ext cx="74281" cy="137950"/>
            </a:xfrm>
            <a:custGeom>
              <a:avLst/>
              <a:gdLst>
                <a:gd name="T0" fmla="*/ 29 w 33"/>
                <a:gd name="T1" fmla="*/ 0 h 60"/>
                <a:gd name="T2" fmla="*/ 9 w 33"/>
                <a:gd name="T3" fmla="*/ 16 h 60"/>
                <a:gd name="T4" fmla="*/ 9 w 33"/>
                <a:gd name="T5" fmla="*/ 5 h 60"/>
                <a:gd name="T6" fmla="*/ 4 w 33"/>
                <a:gd name="T7" fmla="*/ 0 h 60"/>
                <a:gd name="T8" fmla="*/ 0 w 33"/>
                <a:gd name="T9" fmla="*/ 5 h 60"/>
                <a:gd name="T10" fmla="*/ 0 w 33"/>
                <a:gd name="T11" fmla="*/ 56 h 60"/>
                <a:gd name="T12" fmla="*/ 4 w 33"/>
                <a:gd name="T13" fmla="*/ 60 h 60"/>
                <a:gd name="T14" fmla="*/ 9 w 33"/>
                <a:gd name="T15" fmla="*/ 56 h 60"/>
                <a:gd name="T16" fmla="*/ 9 w 33"/>
                <a:gd name="T17" fmla="*/ 36 h 60"/>
                <a:gd name="T18" fmla="*/ 29 w 33"/>
                <a:gd name="T19" fmla="*/ 9 h 60"/>
                <a:gd name="T20" fmla="*/ 33 w 33"/>
                <a:gd name="T21" fmla="*/ 4 h 60"/>
                <a:gd name="T22" fmla="*/ 29 w 33"/>
                <a:gd name="T2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60">
                  <a:moveTo>
                    <a:pt x="29" y="0"/>
                  </a:moveTo>
                  <a:cubicBezTo>
                    <a:pt x="21" y="0"/>
                    <a:pt x="13" y="6"/>
                    <a:pt x="9" y="1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8"/>
                    <a:pt x="2" y="60"/>
                    <a:pt x="4" y="60"/>
                  </a:cubicBezTo>
                  <a:cubicBezTo>
                    <a:pt x="7" y="60"/>
                    <a:pt x="9" y="58"/>
                    <a:pt x="9" y="5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19"/>
                    <a:pt x="18" y="10"/>
                    <a:pt x="29" y="9"/>
                  </a:cubicBezTo>
                  <a:cubicBezTo>
                    <a:pt x="32" y="9"/>
                    <a:pt x="33" y="7"/>
                    <a:pt x="33" y="4"/>
                  </a:cubicBezTo>
                  <a:cubicBezTo>
                    <a:pt x="33" y="2"/>
                    <a:pt x="31" y="0"/>
                    <a:pt x="2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7A678161-CEE8-4F0A-856E-165A301FB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3493" y="6415842"/>
              <a:ext cx="21223" cy="193660"/>
            </a:xfrm>
            <a:custGeom>
              <a:avLst/>
              <a:gdLst>
                <a:gd name="T0" fmla="*/ 5 w 9"/>
                <a:gd name="T1" fmla="*/ 0 h 84"/>
                <a:gd name="T2" fmla="*/ 0 w 9"/>
                <a:gd name="T3" fmla="*/ 5 h 84"/>
                <a:gd name="T4" fmla="*/ 0 w 9"/>
                <a:gd name="T5" fmla="*/ 80 h 84"/>
                <a:gd name="T6" fmla="*/ 5 w 9"/>
                <a:gd name="T7" fmla="*/ 84 h 84"/>
                <a:gd name="T8" fmla="*/ 9 w 9"/>
                <a:gd name="T9" fmla="*/ 80 h 84"/>
                <a:gd name="T10" fmla="*/ 9 w 9"/>
                <a:gd name="T11" fmla="*/ 5 h 84"/>
                <a:gd name="T12" fmla="*/ 5 w 9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8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2"/>
                    <a:pt x="2" y="84"/>
                    <a:pt x="5" y="84"/>
                  </a:cubicBezTo>
                  <a:cubicBezTo>
                    <a:pt x="7" y="84"/>
                    <a:pt x="9" y="82"/>
                    <a:pt x="9" y="80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BE198E14-663D-4F48-A98C-EA4A67B86E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35939" y="6415842"/>
              <a:ext cx="135297" cy="196313"/>
            </a:xfrm>
            <a:custGeom>
              <a:avLst/>
              <a:gdLst>
                <a:gd name="T0" fmla="*/ 55 w 59"/>
                <a:gd name="T1" fmla="*/ 0 h 85"/>
                <a:gd name="T2" fmla="*/ 50 w 59"/>
                <a:gd name="T3" fmla="*/ 5 h 85"/>
                <a:gd name="T4" fmla="*/ 50 w 59"/>
                <a:gd name="T5" fmla="*/ 36 h 85"/>
                <a:gd name="T6" fmla="*/ 28 w 59"/>
                <a:gd name="T7" fmla="*/ 24 h 85"/>
                <a:gd name="T8" fmla="*/ 0 w 59"/>
                <a:gd name="T9" fmla="*/ 54 h 85"/>
                <a:gd name="T10" fmla="*/ 0 w 59"/>
                <a:gd name="T11" fmla="*/ 54 h 85"/>
                <a:gd name="T12" fmla="*/ 28 w 59"/>
                <a:gd name="T13" fmla="*/ 85 h 85"/>
                <a:gd name="T14" fmla="*/ 50 w 59"/>
                <a:gd name="T15" fmla="*/ 72 h 85"/>
                <a:gd name="T16" fmla="*/ 50 w 59"/>
                <a:gd name="T17" fmla="*/ 80 h 85"/>
                <a:gd name="T18" fmla="*/ 55 w 59"/>
                <a:gd name="T19" fmla="*/ 84 h 85"/>
                <a:gd name="T20" fmla="*/ 59 w 59"/>
                <a:gd name="T21" fmla="*/ 80 h 85"/>
                <a:gd name="T22" fmla="*/ 59 w 59"/>
                <a:gd name="T23" fmla="*/ 5 h 85"/>
                <a:gd name="T24" fmla="*/ 55 w 59"/>
                <a:gd name="T25" fmla="*/ 0 h 85"/>
                <a:gd name="T26" fmla="*/ 51 w 59"/>
                <a:gd name="T27" fmla="*/ 54 h 85"/>
                <a:gd name="T28" fmla="*/ 30 w 59"/>
                <a:gd name="T29" fmla="*/ 77 h 85"/>
                <a:gd name="T30" fmla="*/ 9 w 59"/>
                <a:gd name="T31" fmla="*/ 54 h 85"/>
                <a:gd name="T32" fmla="*/ 9 w 59"/>
                <a:gd name="T33" fmla="*/ 54 h 85"/>
                <a:gd name="T34" fmla="*/ 30 w 59"/>
                <a:gd name="T35" fmla="*/ 31 h 85"/>
                <a:gd name="T36" fmla="*/ 51 w 59"/>
                <a:gd name="T37" fmla="*/ 5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85">
                  <a:moveTo>
                    <a:pt x="55" y="0"/>
                  </a:moveTo>
                  <a:cubicBezTo>
                    <a:pt x="52" y="0"/>
                    <a:pt x="50" y="2"/>
                    <a:pt x="50" y="5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6" y="30"/>
                    <a:pt x="39" y="24"/>
                    <a:pt x="28" y="24"/>
                  </a:cubicBezTo>
                  <a:cubicBezTo>
                    <a:pt x="14" y="24"/>
                    <a:pt x="0" y="35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74"/>
                    <a:pt x="14" y="85"/>
                    <a:pt x="28" y="85"/>
                  </a:cubicBezTo>
                  <a:cubicBezTo>
                    <a:pt x="39" y="85"/>
                    <a:pt x="46" y="79"/>
                    <a:pt x="50" y="72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0" y="82"/>
                    <a:pt x="52" y="84"/>
                    <a:pt x="55" y="84"/>
                  </a:cubicBezTo>
                  <a:cubicBezTo>
                    <a:pt x="57" y="84"/>
                    <a:pt x="59" y="82"/>
                    <a:pt x="59" y="80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2"/>
                    <a:pt x="57" y="0"/>
                    <a:pt x="55" y="0"/>
                  </a:cubicBezTo>
                  <a:moveTo>
                    <a:pt x="51" y="54"/>
                  </a:moveTo>
                  <a:cubicBezTo>
                    <a:pt x="51" y="68"/>
                    <a:pt x="40" y="77"/>
                    <a:pt x="30" y="77"/>
                  </a:cubicBezTo>
                  <a:cubicBezTo>
                    <a:pt x="19" y="77"/>
                    <a:pt x="9" y="68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40"/>
                    <a:pt x="18" y="31"/>
                    <a:pt x="30" y="31"/>
                  </a:cubicBezTo>
                  <a:cubicBezTo>
                    <a:pt x="40" y="31"/>
                    <a:pt x="51" y="41"/>
                    <a:pt x="51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7564D01E-22AC-470B-B870-7A495972B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6407" y="6466247"/>
              <a:ext cx="355485" cy="145908"/>
            </a:xfrm>
            <a:custGeom>
              <a:avLst/>
              <a:gdLst>
                <a:gd name="T0" fmla="*/ 2 w 153"/>
                <a:gd name="T1" fmla="*/ 13 h 63"/>
                <a:gd name="T2" fmla="*/ 6 w 153"/>
                <a:gd name="T3" fmla="*/ 2 h 63"/>
                <a:gd name="T4" fmla="*/ 17 w 153"/>
                <a:gd name="T5" fmla="*/ 6 h 63"/>
                <a:gd name="T6" fmla="*/ 32 w 153"/>
                <a:gd name="T7" fmla="*/ 42 h 63"/>
                <a:gd name="T8" fmla="*/ 44 w 153"/>
                <a:gd name="T9" fmla="*/ 14 h 63"/>
                <a:gd name="T10" fmla="*/ 62 w 153"/>
                <a:gd name="T11" fmla="*/ 1 h 63"/>
                <a:gd name="T12" fmla="*/ 78 w 153"/>
                <a:gd name="T13" fmla="*/ 9 h 63"/>
                <a:gd name="T14" fmla="*/ 95 w 153"/>
                <a:gd name="T15" fmla="*/ 1 h 63"/>
                <a:gd name="T16" fmla="*/ 113 w 153"/>
                <a:gd name="T17" fmla="*/ 9 h 63"/>
                <a:gd name="T18" fmla="*/ 132 w 153"/>
                <a:gd name="T19" fmla="*/ 1 h 63"/>
                <a:gd name="T20" fmla="*/ 153 w 153"/>
                <a:gd name="T21" fmla="*/ 21 h 63"/>
                <a:gd name="T22" fmla="*/ 153 w 153"/>
                <a:gd name="T23" fmla="*/ 53 h 63"/>
                <a:gd name="T24" fmla="*/ 144 w 153"/>
                <a:gd name="T25" fmla="*/ 63 h 63"/>
                <a:gd name="T26" fmla="*/ 135 w 153"/>
                <a:gd name="T27" fmla="*/ 53 h 63"/>
                <a:gd name="T28" fmla="*/ 135 w 153"/>
                <a:gd name="T29" fmla="*/ 25 h 63"/>
                <a:gd name="T30" fmla="*/ 126 w 153"/>
                <a:gd name="T31" fmla="*/ 16 h 63"/>
                <a:gd name="T32" fmla="*/ 117 w 153"/>
                <a:gd name="T33" fmla="*/ 25 h 63"/>
                <a:gd name="T34" fmla="*/ 117 w 153"/>
                <a:gd name="T35" fmla="*/ 53 h 63"/>
                <a:gd name="T36" fmla="*/ 109 w 153"/>
                <a:gd name="T37" fmla="*/ 63 h 63"/>
                <a:gd name="T38" fmla="*/ 100 w 153"/>
                <a:gd name="T39" fmla="*/ 53 h 63"/>
                <a:gd name="T40" fmla="*/ 100 w 153"/>
                <a:gd name="T41" fmla="*/ 25 h 63"/>
                <a:gd name="T42" fmla="*/ 91 w 153"/>
                <a:gd name="T43" fmla="*/ 16 h 63"/>
                <a:gd name="T44" fmla="*/ 82 w 153"/>
                <a:gd name="T45" fmla="*/ 25 h 63"/>
                <a:gd name="T46" fmla="*/ 82 w 153"/>
                <a:gd name="T47" fmla="*/ 53 h 63"/>
                <a:gd name="T48" fmla="*/ 73 w 153"/>
                <a:gd name="T49" fmla="*/ 63 h 63"/>
                <a:gd name="T50" fmla="*/ 65 w 153"/>
                <a:gd name="T51" fmla="*/ 53 h 63"/>
                <a:gd name="T52" fmla="*/ 65 w 153"/>
                <a:gd name="T53" fmla="*/ 19 h 63"/>
                <a:gd name="T54" fmla="*/ 62 w 153"/>
                <a:gd name="T55" fmla="*/ 16 h 63"/>
                <a:gd name="T56" fmla="*/ 60 w 153"/>
                <a:gd name="T57" fmla="*/ 18 h 63"/>
                <a:gd name="T58" fmla="*/ 44 w 153"/>
                <a:gd name="T59" fmla="*/ 53 h 63"/>
                <a:gd name="T60" fmla="*/ 32 w 153"/>
                <a:gd name="T61" fmla="*/ 63 h 63"/>
                <a:gd name="T62" fmla="*/ 20 w 153"/>
                <a:gd name="T63" fmla="*/ 53 h 63"/>
                <a:gd name="T64" fmla="*/ 2 w 153"/>
                <a:gd name="T65" fmla="*/ 1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3" h="63">
                  <a:moveTo>
                    <a:pt x="2" y="13"/>
                  </a:moveTo>
                  <a:cubicBezTo>
                    <a:pt x="0" y="9"/>
                    <a:pt x="1" y="4"/>
                    <a:pt x="6" y="2"/>
                  </a:cubicBezTo>
                  <a:cubicBezTo>
                    <a:pt x="10" y="0"/>
                    <a:pt x="15" y="2"/>
                    <a:pt x="17" y="6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8" y="5"/>
                    <a:pt x="54" y="1"/>
                    <a:pt x="62" y="1"/>
                  </a:cubicBezTo>
                  <a:cubicBezTo>
                    <a:pt x="68" y="1"/>
                    <a:pt x="74" y="4"/>
                    <a:pt x="78" y="9"/>
                  </a:cubicBezTo>
                  <a:cubicBezTo>
                    <a:pt x="78" y="9"/>
                    <a:pt x="86" y="1"/>
                    <a:pt x="95" y="1"/>
                  </a:cubicBezTo>
                  <a:cubicBezTo>
                    <a:pt x="104" y="1"/>
                    <a:pt x="109" y="4"/>
                    <a:pt x="113" y="9"/>
                  </a:cubicBezTo>
                  <a:cubicBezTo>
                    <a:pt x="113" y="9"/>
                    <a:pt x="120" y="1"/>
                    <a:pt x="132" y="1"/>
                  </a:cubicBezTo>
                  <a:cubicBezTo>
                    <a:pt x="143" y="1"/>
                    <a:pt x="153" y="10"/>
                    <a:pt x="153" y="21"/>
                  </a:cubicBezTo>
                  <a:cubicBezTo>
                    <a:pt x="153" y="53"/>
                    <a:pt x="153" y="53"/>
                    <a:pt x="153" y="53"/>
                  </a:cubicBezTo>
                  <a:cubicBezTo>
                    <a:pt x="153" y="58"/>
                    <a:pt x="149" y="63"/>
                    <a:pt x="144" y="63"/>
                  </a:cubicBezTo>
                  <a:cubicBezTo>
                    <a:pt x="138" y="63"/>
                    <a:pt x="135" y="58"/>
                    <a:pt x="135" y="53"/>
                  </a:cubicBezTo>
                  <a:cubicBezTo>
                    <a:pt x="135" y="25"/>
                    <a:pt x="135" y="25"/>
                    <a:pt x="135" y="25"/>
                  </a:cubicBezTo>
                  <a:cubicBezTo>
                    <a:pt x="135" y="20"/>
                    <a:pt x="132" y="16"/>
                    <a:pt x="126" y="16"/>
                  </a:cubicBezTo>
                  <a:cubicBezTo>
                    <a:pt x="121" y="16"/>
                    <a:pt x="117" y="20"/>
                    <a:pt x="117" y="25"/>
                  </a:cubicBezTo>
                  <a:cubicBezTo>
                    <a:pt x="117" y="53"/>
                    <a:pt x="117" y="53"/>
                    <a:pt x="117" y="53"/>
                  </a:cubicBezTo>
                  <a:cubicBezTo>
                    <a:pt x="117" y="58"/>
                    <a:pt x="114" y="63"/>
                    <a:pt x="109" y="63"/>
                  </a:cubicBezTo>
                  <a:cubicBezTo>
                    <a:pt x="103" y="63"/>
                    <a:pt x="100" y="58"/>
                    <a:pt x="100" y="53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0"/>
                    <a:pt x="96" y="16"/>
                    <a:pt x="91" y="16"/>
                  </a:cubicBezTo>
                  <a:cubicBezTo>
                    <a:pt x="86" y="16"/>
                    <a:pt x="82" y="20"/>
                    <a:pt x="82" y="25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2" y="58"/>
                    <a:pt x="79" y="63"/>
                    <a:pt x="73" y="63"/>
                  </a:cubicBezTo>
                  <a:cubicBezTo>
                    <a:pt x="68" y="63"/>
                    <a:pt x="65" y="58"/>
                    <a:pt x="65" y="53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7"/>
                    <a:pt x="64" y="16"/>
                    <a:pt x="62" y="16"/>
                  </a:cubicBezTo>
                  <a:cubicBezTo>
                    <a:pt x="61" y="16"/>
                    <a:pt x="60" y="17"/>
                    <a:pt x="60" y="18"/>
                  </a:cubicBezTo>
                  <a:cubicBezTo>
                    <a:pt x="60" y="18"/>
                    <a:pt x="44" y="53"/>
                    <a:pt x="44" y="53"/>
                  </a:cubicBezTo>
                  <a:cubicBezTo>
                    <a:pt x="41" y="59"/>
                    <a:pt x="38" y="63"/>
                    <a:pt x="32" y="63"/>
                  </a:cubicBezTo>
                  <a:cubicBezTo>
                    <a:pt x="26" y="63"/>
                    <a:pt x="23" y="60"/>
                    <a:pt x="20" y="53"/>
                  </a:cubicBezTo>
                  <a:lnTo>
                    <a:pt x="2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BF1424C3-CA2B-4866-BF25-0962856796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89806" y="6415842"/>
              <a:ext cx="37140" cy="34487"/>
            </a:xfrm>
            <a:custGeom>
              <a:avLst/>
              <a:gdLst>
                <a:gd name="T0" fmla="*/ 0 w 15"/>
                <a:gd name="T1" fmla="*/ 7 h 15"/>
                <a:gd name="T2" fmla="*/ 0 w 15"/>
                <a:gd name="T3" fmla="*/ 7 h 15"/>
                <a:gd name="T4" fmla="*/ 7 w 15"/>
                <a:gd name="T5" fmla="*/ 0 h 15"/>
                <a:gd name="T6" fmla="*/ 15 w 15"/>
                <a:gd name="T7" fmla="*/ 7 h 15"/>
                <a:gd name="T8" fmla="*/ 15 w 15"/>
                <a:gd name="T9" fmla="*/ 7 h 15"/>
                <a:gd name="T10" fmla="*/ 7 w 15"/>
                <a:gd name="T11" fmla="*/ 15 h 15"/>
                <a:gd name="T12" fmla="*/ 0 w 15"/>
                <a:gd name="T13" fmla="*/ 7 h 15"/>
                <a:gd name="T14" fmla="*/ 13 w 15"/>
                <a:gd name="T15" fmla="*/ 7 h 15"/>
                <a:gd name="T16" fmla="*/ 13 w 15"/>
                <a:gd name="T17" fmla="*/ 7 h 15"/>
                <a:gd name="T18" fmla="*/ 7 w 15"/>
                <a:gd name="T19" fmla="*/ 1 h 15"/>
                <a:gd name="T20" fmla="*/ 2 w 15"/>
                <a:gd name="T21" fmla="*/ 7 h 15"/>
                <a:gd name="T22" fmla="*/ 2 w 15"/>
                <a:gd name="T23" fmla="*/ 7 h 15"/>
                <a:gd name="T24" fmla="*/ 7 w 15"/>
                <a:gd name="T25" fmla="*/ 13 h 15"/>
                <a:gd name="T26" fmla="*/ 13 w 15"/>
                <a:gd name="T2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15"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moveTo>
                    <a:pt x="13" y="7"/>
                  </a:moveTo>
                  <a:cubicBezTo>
                    <a:pt x="13" y="7"/>
                    <a:pt x="13" y="7"/>
                    <a:pt x="13" y="7"/>
                  </a:cubicBezTo>
                  <a:cubicBezTo>
                    <a:pt x="13" y="4"/>
                    <a:pt x="11" y="1"/>
                    <a:pt x="7" y="1"/>
                  </a:cubicBezTo>
                  <a:cubicBezTo>
                    <a:pt x="4" y="1"/>
                    <a:pt x="2" y="4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11"/>
                    <a:pt x="4" y="13"/>
                    <a:pt x="7" y="13"/>
                  </a:cubicBezTo>
                  <a:cubicBezTo>
                    <a:pt x="11" y="13"/>
                    <a:pt x="13" y="11"/>
                    <a:pt x="13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DE119558-5356-43F4-A7E2-7D7597C1B2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03070" y="6423801"/>
              <a:ext cx="13264" cy="15917"/>
            </a:xfrm>
            <a:custGeom>
              <a:avLst/>
              <a:gdLst>
                <a:gd name="T0" fmla="*/ 0 w 6"/>
                <a:gd name="T1" fmla="*/ 1 h 7"/>
                <a:gd name="T2" fmla="*/ 0 w 6"/>
                <a:gd name="T3" fmla="*/ 0 h 7"/>
                <a:gd name="T4" fmla="*/ 3 w 6"/>
                <a:gd name="T5" fmla="*/ 0 h 7"/>
                <a:gd name="T6" fmla="*/ 5 w 6"/>
                <a:gd name="T7" fmla="*/ 0 h 7"/>
                <a:gd name="T8" fmla="*/ 6 w 6"/>
                <a:gd name="T9" fmla="*/ 2 h 7"/>
                <a:gd name="T10" fmla="*/ 6 w 6"/>
                <a:gd name="T11" fmla="*/ 2 h 7"/>
                <a:gd name="T12" fmla="*/ 4 w 6"/>
                <a:gd name="T13" fmla="*/ 4 h 7"/>
                <a:gd name="T14" fmla="*/ 5 w 6"/>
                <a:gd name="T15" fmla="*/ 6 h 7"/>
                <a:gd name="T16" fmla="*/ 5 w 6"/>
                <a:gd name="T17" fmla="*/ 6 h 7"/>
                <a:gd name="T18" fmla="*/ 5 w 6"/>
                <a:gd name="T19" fmla="*/ 7 h 7"/>
                <a:gd name="T20" fmla="*/ 4 w 6"/>
                <a:gd name="T21" fmla="*/ 6 h 7"/>
                <a:gd name="T22" fmla="*/ 2 w 6"/>
                <a:gd name="T23" fmla="*/ 5 h 7"/>
                <a:gd name="T24" fmla="*/ 1 w 6"/>
                <a:gd name="T25" fmla="*/ 5 h 7"/>
                <a:gd name="T26" fmla="*/ 1 w 6"/>
                <a:gd name="T27" fmla="*/ 6 h 7"/>
                <a:gd name="T28" fmla="*/ 0 w 6"/>
                <a:gd name="T29" fmla="*/ 7 h 7"/>
                <a:gd name="T30" fmla="*/ 0 w 6"/>
                <a:gd name="T31" fmla="*/ 6 h 7"/>
                <a:gd name="T32" fmla="*/ 0 w 6"/>
                <a:gd name="T33" fmla="*/ 1 h 7"/>
                <a:gd name="T34" fmla="*/ 3 w 6"/>
                <a:gd name="T35" fmla="*/ 3 h 7"/>
                <a:gd name="T36" fmla="*/ 4 w 6"/>
                <a:gd name="T37" fmla="*/ 2 h 7"/>
                <a:gd name="T38" fmla="*/ 4 w 6"/>
                <a:gd name="T39" fmla="*/ 2 h 7"/>
                <a:gd name="T40" fmla="*/ 3 w 6"/>
                <a:gd name="T41" fmla="*/ 1 h 7"/>
                <a:gd name="T42" fmla="*/ 1 w 6"/>
                <a:gd name="T43" fmla="*/ 1 h 7"/>
                <a:gd name="T44" fmla="*/ 1 w 6"/>
                <a:gd name="T45" fmla="*/ 3 h 7"/>
                <a:gd name="T46" fmla="*/ 3 w 6"/>
                <a:gd name="T4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" h="7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5" y="1"/>
                    <a:pt x="6" y="1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3"/>
                    <a:pt x="5" y="4"/>
                    <a:pt x="4" y="4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7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lnTo>
                    <a:pt x="0" y="1"/>
                  </a:lnTo>
                  <a:close/>
                  <a:moveTo>
                    <a:pt x="3" y="3"/>
                  </a:move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657B971-2BB8-4B88-A283-C504C03DA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401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/>
          </p:nvPr>
        </p:nvSpPr>
        <p:spPr bwMode="gray">
          <a:xfrm>
            <a:off x="616665" y="2515154"/>
            <a:ext cx="3347801" cy="3474166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Level two</a:t>
            </a:r>
          </a:p>
          <a:p>
            <a:pPr lvl="2"/>
            <a:r>
              <a:rPr lang="en-US"/>
              <a:t>Level three</a:t>
            </a:r>
          </a:p>
          <a:p>
            <a:pPr lvl="3"/>
            <a:r>
              <a:rPr lang="en-US"/>
              <a:t>Level four</a:t>
            </a:r>
          </a:p>
          <a:p>
            <a:pPr lvl="4"/>
            <a:r>
              <a:rPr lang="en-US"/>
              <a:t>Level Five</a:t>
            </a:r>
          </a:p>
          <a:p>
            <a:pPr lvl="5"/>
            <a:r>
              <a:rPr lang="en-US"/>
              <a:t>Level Six</a:t>
            </a:r>
          </a:p>
          <a:p>
            <a:pPr lvl="6"/>
            <a:r>
              <a:rPr lang="en-US"/>
              <a:t> Level Seven</a:t>
            </a:r>
          </a:p>
          <a:p>
            <a:pPr lvl="7"/>
            <a:r>
              <a:rPr lang="en-US"/>
              <a:t>Level eight</a:t>
            </a:r>
          </a:p>
          <a:p>
            <a:pPr lvl="8"/>
            <a:r>
              <a:rPr lang="en-US"/>
              <a:t>Level Nine</a:t>
            </a:r>
          </a:p>
          <a:p>
            <a:pPr lvl="1"/>
            <a:endParaRPr lang="en-US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/>
          </p:nvPr>
        </p:nvSpPr>
        <p:spPr bwMode="gray">
          <a:xfrm>
            <a:off x="4420828" y="2515154"/>
            <a:ext cx="3350345" cy="3474166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Level two</a:t>
            </a:r>
          </a:p>
          <a:p>
            <a:pPr lvl="2"/>
            <a:r>
              <a:rPr lang="en-US"/>
              <a:t>Level three</a:t>
            </a:r>
          </a:p>
          <a:p>
            <a:pPr lvl="3"/>
            <a:r>
              <a:rPr lang="en-US"/>
              <a:t>Level four</a:t>
            </a:r>
          </a:p>
          <a:p>
            <a:pPr lvl="4"/>
            <a:r>
              <a:rPr lang="en-US"/>
              <a:t>Level Five</a:t>
            </a:r>
          </a:p>
          <a:p>
            <a:pPr lvl="5"/>
            <a:r>
              <a:rPr lang="en-US"/>
              <a:t>Level Six</a:t>
            </a:r>
          </a:p>
          <a:p>
            <a:pPr lvl="6"/>
            <a:r>
              <a:rPr lang="en-US"/>
              <a:t> Level Seven </a:t>
            </a:r>
          </a:p>
          <a:p>
            <a:pPr lvl="7"/>
            <a:r>
              <a:rPr lang="en-US"/>
              <a:t>Level Eight</a:t>
            </a:r>
          </a:p>
          <a:p>
            <a:pPr lvl="8"/>
            <a:r>
              <a:rPr lang="en-US"/>
              <a:t>Level Nine</a:t>
            </a:r>
          </a:p>
          <a:p>
            <a:pPr lvl="3"/>
            <a:endParaRPr lang="en-US"/>
          </a:p>
          <a:p>
            <a:pPr lvl="1"/>
            <a:endParaRPr lang="en-US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/>
          </p:nvPr>
        </p:nvSpPr>
        <p:spPr bwMode="gray">
          <a:xfrm>
            <a:off x="8238506" y="2515154"/>
            <a:ext cx="3347576" cy="3474166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Level two</a:t>
            </a:r>
          </a:p>
          <a:p>
            <a:pPr lvl="2"/>
            <a:r>
              <a:rPr lang="en-US"/>
              <a:t>Level three</a:t>
            </a:r>
          </a:p>
          <a:p>
            <a:pPr lvl="3"/>
            <a:r>
              <a:rPr lang="en-US"/>
              <a:t>Level four</a:t>
            </a:r>
          </a:p>
          <a:p>
            <a:pPr lvl="4"/>
            <a:r>
              <a:rPr lang="en-US"/>
              <a:t>Level five</a:t>
            </a:r>
          </a:p>
          <a:p>
            <a:pPr lvl="5"/>
            <a:r>
              <a:rPr lang="en-US"/>
              <a:t>Level Six</a:t>
            </a:r>
          </a:p>
          <a:p>
            <a:pPr lvl="6"/>
            <a:r>
              <a:rPr lang="en-US"/>
              <a:t>Level Seven</a:t>
            </a:r>
          </a:p>
          <a:p>
            <a:pPr lvl="7"/>
            <a:r>
              <a:rPr lang="en-US"/>
              <a:t>Level Eight</a:t>
            </a:r>
          </a:p>
          <a:p>
            <a:pPr lvl="8"/>
            <a:r>
              <a:rPr lang="en-US"/>
              <a:t>Level Nine</a:t>
            </a:r>
          </a:p>
          <a:p>
            <a:pPr lvl="1"/>
            <a:endParaRPr lang="en-US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 userDrawn="1"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616664" y="1600200"/>
            <a:ext cx="3347576" cy="9144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 userDrawn="1">
            <p:ph type="body" sz="quarter" idx="22"/>
          </p:nvPr>
        </p:nvSpPr>
        <p:spPr>
          <a:xfrm>
            <a:off x="4420827" y="1600200"/>
            <a:ext cx="3347576" cy="914400"/>
          </a:xfrm>
          <a:blipFill>
            <a:blip r:embed="rId3"/>
            <a:stretch>
              <a:fillRect/>
            </a:stretch>
          </a:blip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 userDrawn="1">
            <p:ph type="body" sz="quarter" idx="23"/>
          </p:nvPr>
        </p:nvSpPr>
        <p:spPr>
          <a:xfrm>
            <a:off x="8238506" y="1600200"/>
            <a:ext cx="3347576" cy="914400"/>
          </a:xfrm>
          <a:blipFill>
            <a:blip r:embed="rId4"/>
            <a:stretch>
              <a:fillRect/>
            </a:stretch>
          </a:blip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1041F39-A6DB-4681-8C15-7934992EDC0D}"/>
              </a:ext>
            </a:extLst>
          </p:cNvPr>
          <p:cNvGrpSpPr/>
          <p:nvPr userDrawn="1"/>
        </p:nvGrpSpPr>
        <p:grpSpPr>
          <a:xfrm>
            <a:off x="10379110" y="6415843"/>
            <a:ext cx="1050813" cy="196313"/>
            <a:chOff x="10376407" y="6415842"/>
            <a:chExt cx="1050539" cy="196313"/>
          </a:xfrm>
        </p:grpSpPr>
        <p:sp>
          <p:nvSpPr>
            <p:cNvPr id="35" name="Freeform 6">
              <a:extLst>
                <a:ext uri="{FF2B5EF4-FFF2-40B4-BE49-F238E27FC236}">
                  <a16:creationId xmlns:a16="http://schemas.microsoft.com/office/drawing/2014/main" id="{A565E970-FC97-4521-A6FA-F54192C924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7198" y="6471553"/>
              <a:ext cx="198966" cy="137950"/>
            </a:xfrm>
            <a:custGeom>
              <a:avLst/>
              <a:gdLst>
                <a:gd name="T0" fmla="*/ 82 w 86"/>
                <a:gd name="T1" fmla="*/ 0 h 60"/>
                <a:gd name="T2" fmla="*/ 78 w 86"/>
                <a:gd name="T3" fmla="*/ 4 h 60"/>
                <a:gd name="T4" fmla="*/ 63 w 86"/>
                <a:gd name="T5" fmla="*/ 48 h 60"/>
                <a:gd name="T6" fmla="*/ 48 w 86"/>
                <a:gd name="T7" fmla="*/ 4 h 60"/>
                <a:gd name="T8" fmla="*/ 44 w 86"/>
                <a:gd name="T9" fmla="*/ 0 h 60"/>
                <a:gd name="T10" fmla="*/ 43 w 86"/>
                <a:gd name="T11" fmla="*/ 0 h 60"/>
                <a:gd name="T12" fmla="*/ 39 w 86"/>
                <a:gd name="T13" fmla="*/ 4 h 60"/>
                <a:gd name="T14" fmla="*/ 24 w 86"/>
                <a:gd name="T15" fmla="*/ 48 h 60"/>
                <a:gd name="T16" fmla="*/ 9 w 86"/>
                <a:gd name="T17" fmla="*/ 4 h 60"/>
                <a:gd name="T18" fmla="*/ 5 w 86"/>
                <a:gd name="T19" fmla="*/ 0 h 60"/>
                <a:gd name="T20" fmla="*/ 0 w 86"/>
                <a:gd name="T21" fmla="*/ 4 h 60"/>
                <a:gd name="T22" fmla="*/ 1 w 86"/>
                <a:gd name="T23" fmla="*/ 7 h 60"/>
                <a:gd name="T24" fmla="*/ 19 w 86"/>
                <a:gd name="T25" fmla="*/ 56 h 60"/>
                <a:gd name="T26" fmla="*/ 24 w 86"/>
                <a:gd name="T27" fmla="*/ 60 h 60"/>
                <a:gd name="T28" fmla="*/ 24 w 86"/>
                <a:gd name="T29" fmla="*/ 60 h 60"/>
                <a:gd name="T30" fmla="*/ 29 w 86"/>
                <a:gd name="T31" fmla="*/ 56 h 60"/>
                <a:gd name="T32" fmla="*/ 43 w 86"/>
                <a:gd name="T33" fmla="*/ 14 h 60"/>
                <a:gd name="T34" fmla="*/ 58 w 86"/>
                <a:gd name="T35" fmla="*/ 56 h 60"/>
                <a:gd name="T36" fmla="*/ 63 w 86"/>
                <a:gd name="T37" fmla="*/ 60 h 60"/>
                <a:gd name="T38" fmla="*/ 63 w 86"/>
                <a:gd name="T39" fmla="*/ 60 h 60"/>
                <a:gd name="T40" fmla="*/ 68 w 86"/>
                <a:gd name="T41" fmla="*/ 56 h 60"/>
                <a:gd name="T42" fmla="*/ 86 w 86"/>
                <a:gd name="T43" fmla="*/ 7 h 60"/>
                <a:gd name="T44" fmla="*/ 86 w 86"/>
                <a:gd name="T45" fmla="*/ 4 h 60"/>
                <a:gd name="T46" fmla="*/ 82 w 86"/>
                <a:gd name="T4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6" h="60">
                  <a:moveTo>
                    <a:pt x="82" y="0"/>
                  </a:moveTo>
                  <a:cubicBezTo>
                    <a:pt x="80" y="0"/>
                    <a:pt x="78" y="2"/>
                    <a:pt x="78" y="4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7" y="2"/>
                    <a:pt x="46" y="0"/>
                    <a:pt x="44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0"/>
                    <a:pt x="39" y="2"/>
                    <a:pt x="39" y="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1" y="6"/>
                    <a:pt x="1" y="7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0" y="59"/>
                    <a:pt x="21" y="60"/>
                    <a:pt x="24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6" y="60"/>
                    <a:pt x="28" y="59"/>
                    <a:pt x="29" y="56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9" y="59"/>
                    <a:pt x="60" y="60"/>
                    <a:pt x="63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5" y="60"/>
                    <a:pt x="67" y="59"/>
                    <a:pt x="68" y="56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6"/>
                    <a:pt x="86" y="5"/>
                    <a:pt x="86" y="4"/>
                  </a:cubicBezTo>
                  <a:cubicBezTo>
                    <a:pt x="86" y="2"/>
                    <a:pt x="85" y="0"/>
                    <a:pt x="8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F833CE10-A35A-4B5F-BCC7-1116EA8354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41470" y="6471553"/>
              <a:ext cx="135297" cy="140602"/>
            </a:xfrm>
            <a:custGeom>
              <a:avLst/>
              <a:gdLst>
                <a:gd name="T0" fmla="*/ 29 w 58"/>
                <a:gd name="T1" fmla="*/ 0 h 61"/>
                <a:gd name="T2" fmla="*/ 0 w 58"/>
                <a:gd name="T3" fmla="*/ 30 h 61"/>
                <a:gd name="T4" fmla="*/ 0 w 58"/>
                <a:gd name="T5" fmla="*/ 30 h 61"/>
                <a:gd name="T6" fmla="*/ 29 w 58"/>
                <a:gd name="T7" fmla="*/ 61 h 61"/>
                <a:gd name="T8" fmla="*/ 58 w 58"/>
                <a:gd name="T9" fmla="*/ 30 h 61"/>
                <a:gd name="T10" fmla="*/ 58 w 58"/>
                <a:gd name="T11" fmla="*/ 30 h 61"/>
                <a:gd name="T12" fmla="*/ 29 w 58"/>
                <a:gd name="T13" fmla="*/ 0 h 61"/>
                <a:gd name="T14" fmla="*/ 49 w 58"/>
                <a:gd name="T15" fmla="*/ 30 h 61"/>
                <a:gd name="T16" fmla="*/ 29 w 58"/>
                <a:gd name="T17" fmla="*/ 54 h 61"/>
                <a:gd name="T18" fmla="*/ 9 w 58"/>
                <a:gd name="T19" fmla="*/ 30 h 61"/>
                <a:gd name="T20" fmla="*/ 9 w 58"/>
                <a:gd name="T21" fmla="*/ 30 h 61"/>
                <a:gd name="T22" fmla="*/ 29 w 58"/>
                <a:gd name="T23" fmla="*/ 6 h 61"/>
                <a:gd name="T24" fmla="*/ 49 w 58"/>
                <a:gd name="T25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1">
                  <a:moveTo>
                    <a:pt x="29" y="0"/>
                  </a:moveTo>
                  <a:cubicBezTo>
                    <a:pt x="11" y="0"/>
                    <a:pt x="0" y="14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47"/>
                    <a:pt x="11" y="61"/>
                    <a:pt x="29" y="61"/>
                  </a:cubicBezTo>
                  <a:cubicBezTo>
                    <a:pt x="47" y="61"/>
                    <a:pt x="58" y="47"/>
                    <a:pt x="58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13"/>
                    <a:pt x="47" y="0"/>
                    <a:pt x="29" y="0"/>
                  </a:cubicBezTo>
                  <a:moveTo>
                    <a:pt x="49" y="30"/>
                  </a:moveTo>
                  <a:cubicBezTo>
                    <a:pt x="49" y="43"/>
                    <a:pt x="42" y="54"/>
                    <a:pt x="29" y="54"/>
                  </a:cubicBezTo>
                  <a:cubicBezTo>
                    <a:pt x="17" y="54"/>
                    <a:pt x="9" y="43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18"/>
                    <a:pt x="16" y="6"/>
                    <a:pt x="29" y="6"/>
                  </a:cubicBezTo>
                  <a:cubicBezTo>
                    <a:pt x="41" y="6"/>
                    <a:pt x="49" y="18"/>
                    <a:pt x="49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3A648445-7990-4E76-8778-0C28197A9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7990" y="6471553"/>
              <a:ext cx="74281" cy="137950"/>
            </a:xfrm>
            <a:custGeom>
              <a:avLst/>
              <a:gdLst>
                <a:gd name="T0" fmla="*/ 29 w 33"/>
                <a:gd name="T1" fmla="*/ 0 h 60"/>
                <a:gd name="T2" fmla="*/ 9 w 33"/>
                <a:gd name="T3" fmla="*/ 16 h 60"/>
                <a:gd name="T4" fmla="*/ 9 w 33"/>
                <a:gd name="T5" fmla="*/ 5 h 60"/>
                <a:gd name="T6" fmla="*/ 4 w 33"/>
                <a:gd name="T7" fmla="*/ 0 h 60"/>
                <a:gd name="T8" fmla="*/ 0 w 33"/>
                <a:gd name="T9" fmla="*/ 5 h 60"/>
                <a:gd name="T10" fmla="*/ 0 w 33"/>
                <a:gd name="T11" fmla="*/ 56 h 60"/>
                <a:gd name="T12" fmla="*/ 4 w 33"/>
                <a:gd name="T13" fmla="*/ 60 h 60"/>
                <a:gd name="T14" fmla="*/ 9 w 33"/>
                <a:gd name="T15" fmla="*/ 56 h 60"/>
                <a:gd name="T16" fmla="*/ 9 w 33"/>
                <a:gd name="T17" fmla="*/ 36 h 60"/>
                <a:gd name="T18" fmla="*/ 29 w 33"/>
                <a:gd name="T19" fmla="*/ 9 h 60"/>
                <a:gd name="T20" fmla="*/ 33 w 33"/>
                <a:gd name="T21" fmla="*/ 4 h 60"/>
                <a:gd name="T22" fmla="*/ 29 w 33"/>
                <a:gd name="T2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60">
                  <a:moveTo>
                    <a:pt x="29" y="0"/>
                  </a:moveTo>
                  <a:cubicBezTo>
                    <a:pt x="21" y="0"/>
                    <a:pt x="13" y="6"/>
                    <a:pt x="9" y="1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8"/>
                    <a:pt x="2" y="60"/>
                    <a:pt x="4" y="60"/>
                  </a:cubicBezTo>
                  <a:cubicBezTo>
                    <a:pt x="7" y="60"/>
                    <a:pt x="9" y="58"/>
                    <a:pt x="9" y="5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19"/>
                    <a:pt x="18" y="10"/>
                    <a:pt x="29" y="9"/>
                  </a:cubicBezTo>
                  <a:cubicBezTo>
                    <a:pt x="32" y="9"/>
                    <a:pt x="33" y="7"/>
                    <a:pt x="33" y="4"/>
                  </a:cubicBezTo>
                  <a:cubicBezTo>
                    <a:pt x="33" y="2"/>
                    <a:pt x="31" y="0"/>
                    <a:pt x="2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8" name="Freeform 9">
              <a:extLst>
                <a:ext uri="{FF2B5EF4-FFF2-40B4-BE49-F238E27FC236}">
                  <a16:creationId xmlns:a16="http://schemas.microsoft.com/office/drawing/2014/main" id="{728B31A0-2A01-4785-93B4-899E2C792D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3493" y="6415842"/>
              <a:ext cx="21223" cy="193660"/>
            </a:xfrm>
            <a:custGeom>
              <a:avLst/>
              <a:gdLst>
                <a:gd name="T0" fmla="*/ 5 w 9"/>
                <a:gd name="T1" fmla="*/ 0 h 84"/>
                <a:gd name="T2" fmla="*/ 0 w 9"/>
                <a:gd name="T3" fmla="*/ 5 h 84"/>
                <a:gd name="T4" fmla="*/ 0 w 9"/>
                <a:gd name="T5" fmla="*/ 80 h 84"/>
                <a:gd name="T6" fmla="*/ 5 w 9"/>
                <a:gd name="T7" fmla="*/ 84 h 84"/>
                <a:gd name="T8" fmla="*/ 9 w 9"/>
                <a:gd name="T9" fmla="*/ 80 h 84"/>
                <a:gd name="T10" fmla="*/ 9 w 9"/>
                <a:gd name="T11" fmla="*/ 5 h 84"/>
                <a:gd name="T12" fmla="*/ 5 w 9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8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2"/>
                    <a:pt x="2" y="84"/>
                    <a:pt x="5" y="84"/>
                  </a:cubicBezTo>
                  <a:cubicBezTo>
                    <a:pt x="7" y="84"/>
                    <a:pt x="9" y="82"/>
                    <a:pt x="9" y="80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9" name="Freeform 10">
              <a:extLst>
                <a:ext uri="{FF2B5EF4-FFF2-40B4-BE49-F238E27FC236}">
                  <a16:creationId xmlns:a16="http://schemas.microsoft.com/office/drawing/2014/main" id="{7BDA125E-281B-4104-82BA-A5C9C97D3D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35939" y="6415842"/>
              <a:ext cx="135297" cy="196313"/>
            </a:xfrm>
            <a:custGeom>
              <a:avLst/>
              <a:gdLst>
                <a:gd name="T0" fmla="*/ 55 w 59"/>
                <a:gd name="T1" fmla="*/ 0 h 85"/>
                <a:gd name="T2" fmla="*/ 50 w 59"/>
                <a:gd name="T3" fmla="*/ 5 h 85"/>
                <a:gd name="T4" fmla="*/ 50 w 59"/>
                <a:gd name="T5" fmla="*/ 36 h 85"/>
                <a:gd name="T6" fmla="*/ 28 w 59"/>
                <a:gd name="T7" fmla="*/ 24 h 85"/>
                <a:gd name="T8" fmla="*/ 0 w 59"/>
                <a:gd name="T9" fmla="*/ 54 h 85"/>
                <a:gd name="T10" fmla="*/ 0 w 59"/>
                <a:gd name="T11" fmla="*/ 54 h 85"/>
                <a:gd name="T12" fmla="*/ 28 w 59"/>
                <a:gd name="T13" fmla="*/ 85 h 85"/>
                <a:gd name="T14" fmla="*/ 50 w 59"/>
                <a:gd name="T15" fmla="*/ 72 h 85"/>
                <a:gd name="T16" fmla="*/ 50 w 59"/>
                <a:gd name="T17" fmla="*/ 80 h 85"/>
                <a:gd name="T18" fmla="*/ 55 w 59"/>
                <a:gd name="T19" fmla="*/ 84 h 85"/>
                <a:gd name="T20" fmla="*/ 59 w 59"/>
                <a:gd name="T21" fmla="*/ 80 h 85"/>
                <a:gd name="T22" fmla="*/ 59 w 59"/>
                <a:gd name="T23" fmla="*/ 5 h 85"/>
                <a:gd name="T24" fmla="*/ 55 w 59"/>
                <a:gd name="T25" fmla="*/ 0 h 85"/>
                <a:gd name="T26" fmla="*/ 51 w 59"/>
                <a:gd name="T27" fmla="*/ 54 h 85"/>
                <a:gd name="T28" fmla="*/ 30 w 59"/>
                <a:gd name="T29" fmla="*/ 77 h 85"/>
                <a:gd name="T30" fmla="*/ 9 w 59"/>
                <a:gd name="T31" fmla="*/ 54 h 85"/>
                <a:gd name="T32" fmla="*/ 9 w 59"/>
                <a:gd name="T33" fmla="*/ 54 h 85"/>
                <a:gd name="T34" fmla="*/ 30 w 59"/>
                <a:gd name="T35" fmla="*/ 31 h 85"/>
                <a:gd name="T36" fmla="*/ 51 w 59"/>
                <a:gd name="T37" fmla="*/ 5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85">
                  <a:moveTo>
                    <a:pt x="55" y="0"/>
                  </a:moveTo>
                  <a:cubicBezTo>
                    <a:pt x="52" y="0"/>
                    <a:pt x="50" y="2"/>
                    <a:pt x="50" y="5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6" y="30"/>
                    <a:pt x="39" y="24"/>
                    <a:pt x="28" y="24"/>
                  </a:cubicBezTo>
                  <a:cubicBezTo>
                    <a:pt x="14" y="24"/>
                    <a:pt x="0" y="35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74"/>
                    <a:pt x="14" y="85"/>
                    <a:pt x="28" y="85"/>
                  </a:cubicBezTo>
                  <a:cubicBezTo>
                    <a:pt x="39" y="85"/>
                    <a:pt x="46" y="79"/>
                    <a:pt x="50" y="72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0" y="82"/>
                    <a:pt x="52" y="84"/>
                    <a:pt x="55" y="84"/>
                  </a:cubicBezTo>
                  <a:cubicBezTo>
                    <a:pt x="57" y="84"/>
                    <a:pt x="59" y="82"/>
                    <a:pt x="59" y="80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2"/>
                    <a:pt x="57" y="0"/>
                    <a:pt x="55" y="0"/>
                  </a:cubicBezTo>
                  <a:moveTo>
                    <a:pt x="51" y="54"/>
                  </a:moveTo>
                  <a:cubicBezTo>
                    <a:pt x="51" y="68"/>
                    <a:pt x="40" y="77"/>
                    <a:pt x="30" y="77"/>
                  </a:cubicBezTo>
                  <a:cubicBezTo>
                    <a:pt x="19" y="77"/>
                    <a:pt x="9" y="68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40"/>
                    <a:pt x="18" y="31"/>
                    <a:pt x="30" y="31"/>
                  </a:cubicBezTo>
                  <a:cubicBezTo>
                    <a:pt x="40" y="31"/>
                    <a:pt x="51" y="41"/>
                    <a:pt x="51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0" name="Freeform 11">
              <a:extLst>
                <a:ext uri="{FF2B5EF4-FFF2-40B4-BE49-F238E27FC236}">
                  <a16:creationId xmlns:a16="http://schemas.microsoft.com/office/drawing/2014/main" id="{5FEB4F96-CFD8-4DF0-9E8E-7A9E75F7BF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6407" y="6466247"/>
              <a:ext cx="355485" cy="145908"/>
            </a:xfrm>
            <a:custGeom>
              <a:avLst/>
              <a:gdLst>
                <a:gd name="T0" fmla="*/ 2 w 153"/>
                <a:gd name="T1" fmla="*/ 13 h 63"/>
                <a:gd name="T2" fmla="*/ 6 w 153"/>
                <a:gd name="T3" fmla="*/ 2 h 63"/>
                <a:gd name="T4" fmla="*/ 17 w 153"/>
                <a:gd name="T5" fmla="*/ 6 h 63"/>
                <a:gd name="T6" fmla="*/ 32 w 153"/>
                <a:gd name="T7" fmla="*/ 42 h 63"/>
                <a:gd name="T8" fmla="*/ 44 w 153"/>
                <a:gd name="T9" fmla="*/ 14 h 63"/>
                <a:gd name="T10" fmla="*/ 62 w 153"/>
                <a:gd name="T11" fmla="*/ 1 h 63"/>
                <a:gd name="T12" fmla="*/ 78 w 153"/>
                <a:gd name="T13" fmla="*/ 9 h 63"/>
                <a:gd name="T14" fmla="*/ 95 w 153"/>
                <a:gd name="T15" fmla="*/ 1 h 63"/>
                <a:gd name="T16" fmla="*/ 113 w 153"/>
                <a:gd name="T17" fmla="*/ 9 h 63"/>
                <a:gd name="T18" fmla="*/ 132 w 153"/>
                <a:gd name="T19" fmla="*/ 1 h 63"/>
                <a:gd name="T20" fmla="*/ 153 w 153"/>
                <a:gd name="T21" fmla="*/ 21 h 63"/>
                <a:gd name="T22" fmla="*/ 153 w 153"/>
                <a:gd name="T23" fmla="*/ 53 h 63"/>
                <a:gd name="T24" fmla="*/ 144 w 153"/>
                <a:gd name="T25" fmla="*/ 63 h 63"/>
                <a:gd name="T26" fmla="*/ 135 w 153"/>
                <a:gd name="T27" fmla="*/ 53 h 63"/>
                <a:gd name="T28" fmla="*/ 135 w 153"/>
                <a:gd name="T29" fmla="*/ 25 h 63"/>
                <a:gd name="T30" fmla="*/ 126 w 153"/>
                <a:gd name="T31" fmla="*/ 16 h 63"/>
                <a:gd name="T32" fmla="*/ 117 w 153"/>
                <a:gd name="T33" fmla="*/ 25 h 63"/>
                <a:gd name="T34" fmla="*/ 117 w 153"/>
                <a:gd name="T35" fmla="*/ 53 h 63"/>
                <a:gd name="T36" fmla="*/ 109 w 153"/>
                <a:gd name="T37" fmla="*/ 63 h 63"/>
                <a:gd name="T38" fmla="*/ 100 w 153"/>
                <a:gd name="T39" fmla="*/ 53 h 63"/>
                <a:gd name="T40" fmla="*/ 100 w 153"/>
                <a:gd name="T41" fmla="*/ 25 h 63"/>
                <a:gd name="T42" fmla="*/ 91 w 153"/>
                <a:gd name="T43" fmla="*/ 16 h 63"/>
                <a:gd name="T44" fmla="*/ 82 w 153"/>
                <a:gd name="T45" fmla="*/ 25 h 63"/>
                <a:gd name="T46" fmla="*/ 82 w 153"/>
                <a:gd name="T47" fmla="*/ 53 h 63"/>
                <a:gd name="T48" fmla="*/ 73 w 153"/>
                <a:gd name="T49" fmla="*/ 63 h 63"/>
                <a:gd name="T50" fmla="*/ 65 w 153"/>
                <a:gd name="T51" fmla="*/ 53 h 63"/>
                <a:gd name="T52" fmla="*/ 65 w 153"/>
                <a:gd name="T53" fmla="*/ 19 h 63"/>
                <a:gd name="T54" fmla="*/ 62 w 153"/>
                <a:gd name="T55" fmla="*/ 16 h 63"/>
                <a:gd name="T56" fmla="*/ 60 w 153"/>
                <a:gd name="T57" fmla="*/ 18 h 63"/>
                <a:gd name="T58" fmla="*/ 44 w 153"/>
                <a:gd name="T59" fmla="*/ 53 h 63"/>
                <a:gd name="T60" fmla="*/ 32 w 153"/>
                <a:gd name="T61" fmla="*/ 63 h 63"/>
                <a:gd name="T62" fmla="*/ 20 w 153"/>
                <a:gd name="T63" fmla="*/ 53 h 63"/>
                <a:gd name="T64" fmla="*/ 2 w 153"/>
                <a:gd name="T65" fmla="*/ 1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3" h="63">
                  <a:moveTo>
                    <a:pt x="2" y="13"/>
                  </a:moveTo>
                  <a:cubicBezTo>
                    <a:pt x="0" y="9"/>
                    <a:pt x="1" y="4"/>
                    <a:pt x="6" y="2"/>
                  </a:cubicBezTo>
                  <a:cubicBezTo>
                    <a:pt x="10" y="0"/>
                    <a:pt x="15" y="2"/>
                    <a:pt x="17" y="6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8" y="5"/>
                    <a:pt x="54" y="1"/>
                    <a:pt x="62" y="1"/>
                  </a:cubicBezTo>
                  <a:cubicBezTo>
                    <a:pt x="68" y="1"/>
                    <a:pt x="74" y="4"/>
                    <a:pt x="78" y="9"/>
                  </a:cubicBezTo>
                  <a:cubicBezTo>
                    <a:pt x="78" y="9"/>
                    <a:pt x="86" y="1"/>
                    <a:pt x="95" y="1"/>
                  </a:cubicBezTo>
                  <a:cubicBezTo>
                    <a:pt x="104" y="1"/>
                    <a:pt x="109" y="4"/>
                    <a:pt x="113" y="9"/>
                  </a:cubicBezTo>
                  <a:cubicBezTo>
                    <a:pt x="113" y="9"/>
                    <a:pt x="120" y="1"/>
                    <a:pt x="132" y="1"/>
                  </a:cubicBezTo>
                  <a:cubicBezTo>
                    <a:pt x="143" y="1"/>
                    <a:pt x="153" y="10"/>
                    <a:pt x="153" y="21"/>
                  </a:cubicBezTo>
                  <a:cubicBezTo>
                    <a:pt x="153" y="53"/>
                    <a:pt x="153" y="53"/>
                    <a:pt x="153" y="53"/>
                  </a:cubicBezTo>
                  <a:cubicBezTo>
                    <a:pt x="153" y="58"/>
                    <a:pt x="149" y="63"/>
                    <a:pt x="144" y="63"/>
                  </a:cubicBezTo>
                  <a:cubicBezTo>
                    <a:pt x="138" y="63"/>
                    <a:pt x="135" y="58"/>
                    <a:pt x="135" y="53"/>
                  </a:cubicBezTo>
                  <a:cubicBezTo>
                    <a:pt x="135" y="25"/>
                    <a:pt x="135" y="25"/>
                    <a:pt x="135" y="25"/>
                  </a:cubicBezTo>
                  <a:cubicBezTo>
                    <a:pt x="135" y="20"/>
                    <a:pt x="132" y="16"/>
                    <a:pt x="126" y="16"/>
                  </a:cubicBezTo>
                  <a:cubicBezTo>
                    <a:pt x="121" y="16"/>
                    <a:pt x="117" y="20"/>
                    <a:pt x="117" y="25"/>
                  </a:cubicBezTo>
                  <a:cubicBezTo>
                    <a:pt x="117" y="53"/>
                    <a:pt x="117" y="53"/>
                    <a:pt x="117" y="53"/>
                  </a:cubicBezTo>
                  <a:cubicBezTo>
                    <a:pt x="117" y="58"/>
                    <a:pt x="114" y="63"/>
                    <a:pt x="109" y="63"/>
                  </a:cubicBezTo>
                  <a:cubicBezTo>
                    <a:pt x="103" y="63"/>
                    <a:pt x="100" y="58"/>
                    <a:pt x="100" y="53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0"/>
                    <a:pt x="96" y="16"/>
                    <a:pt x="91" y="16"/>
                  </a:cubicBezTo>
                  <a:cubicBezTo>
                    <a:pt x="86" y="16"/>
                    <a:pt x="82" y="20"/>
                    <a:pt x="82" y="25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2" y="58"/>
                    <a:pt x="79" y="63"/>
                    <a:pt x="73" y="63"/>
                  </a:cubicBezTo>
                  <a:cubicBezTo>
                    <a:pt x="68" y="63"/>
                    <a:pt x="65" y="58"/>
                    <a:pt x="65" y="53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7"/>
                    <a:pt x="64" y="16"/>
                    <a:pt x="62" y="16"/>
                  </a:cubicBezTo>
                  <a:cubicBezTo>
                    <a:pt x="61" y="16"/>
                    <a:pt x="60" y="17"/>
                    <a:pt x="60" y="18"/>
                  </a:cubicBezTo>
                  <a:cubicBezTo>
                    <a:pt x="60" y="18"/>
                    <a:pt x="44" y="53"/>
                    <a:pt x="44" y="53"/>
                  </a:cubicBezTo>
                  <a:cubicBezTo>
                    <a:pt x="41" y="59"/>
                    <a:pt x="38" y="63"/>
                    <a:pt x="32" y="63"/>
                  </a:cubicBezTo>
                  <a:cubicBezTo>
                    <a:pt x="26" y="63"/>
                    <a:pt x="23" y="60"/>
                    <a:pt x="20" y="53"/>
                  </a:cubicBezTo>
                  <a:lnTo>
                    <a:pt x="2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1" name="Freeform 12">
              <a:extLst>
                <a:ext uri="{FF2B5EF4-FFF2-40B4-BE49-F238E27FC236}">
                  <a16:creationId xmlns:a16="http://schemas.microsoft.com/office/drawing/2014/main" id="{B6A4AB08-11A1-48DF-A624-4B46D220C3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89806" y="6415842"/>
              <a:ext cx="37140" cy="34487"/>
            </a:xfrm>
            <a:custGeom>
              <a:avLst/>
              <a:gdLst>
                <a:gd name="T0" fmla="*/ 0 w 15"/>
                <a:gd name="T1" fmla="*/ 7 h 15"/>
                <a:gd name="T2" fmla="*/ 0 w 15"/>
                <a:gd name="T3" fmla="*/ 7 h 15"/>
                <a:gd name="T4" fmla="*/ 7 w 15"/>
                <a:gd name="T5" fmla="*/ 0 h 15"/>
                <a:gd name="T6" fmla="*/ 15 w 15"/>
                <a:gd name="T7" fmla="*/ 7 h 15"/>
                <a:gd name="T8" fmla="*/ 15 w 15"/>
                <a:gd name="T9" fmla="*/ 7 h 15"/>
                <a:gd name="T10" fmla="*/ 7 w 15"/>
                <a:gd name="T11" fmla="*/ 15 h 15"/>
                <a:gd name="T12" fmla="*/ 0 w 15"/>
                <a:gd name="T13" fmla="*/ 7 h 15"/>
                <a:gd name="T14" fmla="*/ 13 w 15"/>
                <a:gd name="T15" fmla="*/ 7 h 15"/>
                <a:gd name="T16" fmla="*/ 13 w 15"/>
                <a:gd name="T17" fmla="*/ 7 h 15"/>
                <a:gd name="T18" fmla="*/ 7 w 15"/>
                <a:gd name="T19" fmla="*/ 1 h 15"/>
                <a:gd name="T20" fmla="*/ 2 w 15"/>
                <a:gd name="T21" fmla="*/ 7 h 15"/>
                <a:gd name="T22" fmla="*/ 2 w 15"/>
                <a:gd name="T23" fmla="*/ 7 h 15"/>
                <a:gd name="T24" fmla="*/ 7 w 15"/>
                <a:gd name="T25" fmla="*/ 13 h 15"/>
                <a:gd name="T26" fmla="*/ 13 w 15"/>
                <a:gd name="T2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15"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moveTo>
                    <a:pt x="13" y="7"/>
                  </a:moveTo>
                  <a:cubicBezTo>
                    <a:pt x="13" y="7"/>
                    <a:pt x="13" y="7"/>
                    <a:pt x="13" y="7"/>
                  </a:cubicBezTo>
                  <a:cubicBezTo>
                    <a:pt x="13" y="4"/>
                    <a:pt x="11" y="1"/>
                    <a:pt x="7" y="1"/>
                  </a:cubicBezTo>
                  <a:cubicBezTo>
                    <a:pt x="4" y="1"/>
                    <a:pt x="2" y="4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11"/>
                    <a:pt x="4" y="13"/>
                    <a:pt x="7" y="13"/>
                  </a:cubicBezTo>
                  <a:cubicBezTo>
                    <a:pt x="11" y="13"/>
                    <a:pt x="13" y="11"/>
                    <a:pt x="13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2" name="Freeform 13">
              <a:extLst>
                <a:ext uri="{FF2B5EF4-FFF2-40B4-BE49-F238E27FC236}">
                  <a16:creationId xmlns:a16="http://schemas.microsoft.com/office/drawing/2014/main" id="{F6F696F7-5DF4-43DC-A3AE-55494C595D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03070" y="6423801"/>
              <a:ext cx="13264" cy="15917"/>
            </a:xfrm>
            <a:custGeom>
              <a:avLst/>
              <a:gdLst>
                <a:gd name="T0" fmla="*/ 0 w 6"/>
                <a:gd name="T1" fmla="*/ 1 h 7"/>
                <a:gd name="T2" fmla="*/ 0 w 6"/>
                <a:gd name="T3" fmla="*/ 0 h 7"/>
                <a:gd name="T4" fmla="*/ 3 w 6"/>
                <a:gd name="T5" fmla="*/ 0 h 7"/>
                <a:gd name="T6" fmla="*/ 5 w 6"/>
                <a:gd name="T7" fmla="*/ 0 h 7"/>
                <a:gd name="T8" fmla="*/ 6 w 6"/>
                <a:gd name="T9" fmla="*/ 2 h 7"/>
                <a:gd name="T10" fmla="*/ 6 w 6"/>
                <a:gd name="T11" fmla="*/ 2 h 7"/>
                <a:gd name="T12" fmla="*/ 4 w 6"/>
                <a:gd name="T13" fmla="*/ 4 h 7"/>
                <a:gd name="T14" fmla="*/ 5 w 6"/>
                <a:gd name="T15" fmla="*/ 6 h 7"/>
                <a:gd name="T16" fmla="*/ 5 w 6"/>
                <a:gd name="T17" fmla="*/ 6 h 7"/>
                <a:gd name="T18" fmla="*/ 5 w 6"/>
                <a:gd name="T19" fmla="*/ 7 h 7"/>
                <a:gd name="T20" fmla="*/ 4 w 6"/>
                <a:gd name="T21" fmla="*/ 6 h 7"/>
                <a:gd name="T22" fmla="*/ 2 w 6"/>
                <a:gd name="T23" fmla="*/ 5 h 7"/>
                <a:gd name="T24" fmla="*/ 1 w 6"/>
                <a:gd name="T25" fmla="*/ 5 h 7"/>
                <a:gd name="T26" fmla="*/ 1 w 6"/>
                <a:gd name="T27" fmla="*/ 6 h 7"/>
                <a:gd name="T28" fmla="*/ 0 w 6"/>
                <a:gd name="T29" fmla="*/ 7 h 7"/>
                <a:gd name="T30" fmla="*/ 0 w 6"/>
                <a:gd name="T31" fmla="*/ 6 h 7"/>
                <a:gd name="T32" fmla="*/ 0 w 6"/>
                <a:gd name="T33" fmla="*/ 1 h 7"/>
                <a:gd name="T34" fmla="*/ 3 w 6"/>
                <a:gd name="T35" fmla="*/ 3 h 7"/>
                <a:gd name="T36" fmla="*/ 4 w 6"/>
                <a:gd name="T37" fmla="*/ 2 h 7"/>
                <a:gd name="T38" fmla="*/ 4 w 6"/>
                <a:gd name="T39" fmla="*/ 2 h 7"/>
                <a:gd name="T40" fmla="*/ 3 w 6"/>
                <a:gd name="T41" fmla="*/ 1 h 7"/>
                <a:gd name="T42" fmla="*/ 1 w 6"/>
                <a:gd name="T43" fmla="*/ 1 h 7"/>
                <a:gd name="T44" fmla="*/ 1 w 6"/>
                <a:gd name="T45" fmla="*/ 3 h 7"/>
                <a:gd name="T46" fmla="*/ 3 w 6"/>
                <a:gd name="T4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" h="7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5" y="1"/>
                    <a:pt x="6" y="1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3"/>
                    <a:pt x="5" y="4"/>
                    <a:pt x="4" y="4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7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lnTo>
                    <a:pt x="0" y="1"/>
                  </a:lnTo>
                  <a:close/>
                  <a:moveTo>
                    <a:pt x="3" y="3"/>
                  </a:move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71591F4-557F-4E0F-A86E-270287D40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863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10379110" y="6415843"/>
            <a:ext cx="1050813" cy="196313"/>
            <a:chOff x="10376407" y="6415842"/>
            <a:chExt cx="1050539" cy="196313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071B97A0-305C-4860-8BEB-EBB097D03F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7198" y="6471553"/>
              <a:ext cx="198966" cy="137950"/>
            </a:xfrm>
            <a:custGeom>
              <a:avLst/>
              <a:gdLst>
                <a:gd name="T0" fmla="*/ 82 w 86"/>
                <a:gd name="T1" fmla="*/ 0 h 60"/>
                <a:gd name="T2" fmla="*/ 78 w 86"/>
                <a:gd name="T3" fmla="*/ 4 h 60"/>
                <a:gd name="T4" fmla="*/ 63 w 86"/>
                <a:gd name="T5" fmla="*/ 48 h 60"/>
                <a:gd name="T6" fmla="*/ 48 w 86"/>
                <a:gd name="T7" fmla="*/ 4 h 60"/>
                <a:gd name="T8" fmla="*/ 44 w 86"/>
                <a:gd name="T9" fmla="*/ 0 h 60"/>
                <a:gd name="T10" fmla="*/ 43 w 86"/>
                <a:gd name="T11" fmla="*/ 0 h 60"/>
                <a:gd name="T12" fmla="*/ 39 w 86"/>
                <a:gd name="T13" fmla="*/ 4 h 60"/>
                <a:gd name="T14" fmla="*/ 24 w 86"/>
                <a:gd name="T15" fmla="*/ 48 h 60"/>
                <a:gd name="T16" fmla="*/ 9 w 86"/>
                <a:gd name="T17" fmla="*/ 4 h 60"/>
                <a:gd name="T18" fmla="*/ 5 w 86"/>
                <a:gd name="T19" fmla="*/ 0 h 60"/>
                <a:gd name="T20" fmla="*/ 0 w 86"/>
                <a:gd name="T21" fmla="*/ 4 h 60"/>
                <a:gd name="T22" fmla="*/ 1 w 86"/>
                <a:gd name="T23" fmla="*/ 7 h 60"/>
                <a:gd name="T24" fmla="*/ 19 w 86"/>
                <a:gd name="T25" fmla="*/ 56 h 60"/>
                <a:gd name="T26" fmla="*/ 24 w 86"/>
                <a:gd name="T27" fmla="*/ 60 h 60"/>
                <a:gd name="T28" fmla="*/ 24 w 86"/>
                <a:gd name="T29" fmla="*/ 60 h 60"/>
                <a:gd name="T30" fmla="*/ 29 w 86"/>
                <a:gd name="T31" fmla="*/ 56 h 60"/>
                <a:gd name="T32" fmla="*/ 43 w 86"/>
                <a:gd name="T33" fmla="*/ 14 h 60"/>
                <a:gd name="T34" fmla="*/ 58 w 86"/>
                <a:gd name="T35" fmla="*/ 56 h 60"/>
                <a:gd name="T36" fmla="*/ 63 w 86"/>
                <a:gd name="T37" fmla="*/ 60 h 60"/>
                <a:gd name="T38" fmla="*/ 63 w 86"/>
                <a:gd name="T39" fmla="*/ 60 h 60"/>
                <a:gd name="T40" fmla="*/ 68 w 86"/>
                <a:gd name="T41" fmla="*/ 56 h 60"/>
                <a:gd name="T42" fmla="*/ 86 w 86"/>
                <a:gd name="T43" fmla="*/ 7 h 60"/>
                <a:gd name="T44" fmla="*/ 86 w 86"/>
                <a:gd name="T45" fmla="*/ 4 h 60"/>
                <a:gd name="T46" fmla="*/ 82 w 86"/>
                <a:gd name="T4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6" h="60">
                  <a:moveTo>
                    <a:pt x="82" y="0"/>
                  </a:moveTo>
                  <a:cubicBezTo>
                    <a:pt x="80" y="0"/>
                    <a:pt x="78" y="2"/>
                    <a:pt x="78" y="4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7" y="2"/>
                    <a:pt x="46" y="0"/>
                    <a:pt x="44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0"/>
                    <a:pt x="39" y="2"/>
                    <a:pt x="39" y="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1" y="6"/>
                    <a:pt x="1" y="7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0" y="59"/>
                    <a:pt x="21" y="60"/>
                    <a:pt x="24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6" y="60"/>
                    <a:pt x="28" y="59"/>
                    <a:pt x="29" y="56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9" y="59"/>
                    <a:pt x="60" y="60"/>
                    <a:pt x="63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5" y="60"/>
                    <a:pt x="67" y="59"/>
                    <a:pt x="68" y="56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6"/>
                    <a:pt x="86" y="5"/>
                    <a:pt x="86" y="4"/>
                  </a:cubicBezTo>
                  <a:cubicBezTo>
                    <a:pt x="86" y="2"/>
                    <a:pt x="85" y="0"/>
                    <a:pt x="8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771C618-F593-4C6A-B604-567C64BC59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41470" y="6471553"/>
              <a:ext cx="135297" cy="140602"/>
            </a:xfrm>
            <a:custGeom>
              <a:avLst/>
              <a:gdLst>
                <a:gd name="T0" fmla="*/ 29 w 58"/>
                <a:gd name="T1" fmla="*/ 0 h 61"/>
                <a:gd name="T2" fmla="*/ 0 w 58"/>
                <a:gd name="T3" fmla="*/ 30 h 61"/>
                <a:gd name="T4" fmla="*/ 0 w 58"/>
                <a:gd name="T5" fmla="*/ 30 h 61"/>
                <a:gd name="T6" fmla="*/ 29 w 58"/>
                <a:gd name="T7" fmla="*/ 61 h 61"/>
                <a:gd name="T8" fmla="*/ 58 w 58"/>
                <a:gd name="T9" fmla="*/ 30 h 61"/>
                <a:gd name="T10" fmla="*/ 58 w 58"/>
                <a:gd name="T11" fmla="*/ 30 h 61"/>
                <a:gd name="T12" fmla="*/ 29 w 58"/>
                <a:gd name="T13" fmla="*/ 0 h 61"/>
                <a:gd name="T14" fmla="*/ 49 w 58"/>
                <a:gd name="T15" fmla="*/ 30 h 61"/>
                <a:gd name="T16" fmla="*/ 29 w 58"/>
                <a:gd name="T17" fmla="*/ 54 h 61"/>
                <a:gd name="T18" fmla="*/ 9 w 58"/>
                <a:gd name="T19" fmla="*/ 30 h 61"/>
                <a:gd name="T20" fmla="*/ 9 w 58"/>
                <a:gd name="T21" fmla="*/ 30 h 61"/>
                <a:gd name="T22" fmla="*/ 29 w 58"/>
                <a:gd name="T23" fmla="*/ 6 h 61"/>
                <a:gd name="T24" fmla="*/ 49 w 58"/>
                <a:gd name="T25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1">
                  <a:moveTo>
                    <a:pt x="29" y="0"/>
                  </a:moveTo>
                  <a:cubicBezTo>
                    <a:pt x="11" y="0"/>
                    <a:pt x="0" y="14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47"/>
                    <a:pt x="11" y="61"/>
                    <a:pt x="29" y="61"/>
                  </a:cubicBezTo>
                  <a:cubicBezTo>
                    <a:pt x="47" y="61"/>
                    <a:pt x="58" y="47"/>
                    <a:pt x="58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13"/>
                    <a:pt x="47" y="0"/>
                    <a:pt x="29" y="0"/>
                  </a:cubicBezTo>
                  <a:moveTo>
                    <a:pt x="49" y="30"/>
                  </a:moveTo>
                  <a:cubicBezTo>
                    <a:pt x="49" y="43"/>
                    <a:pt x="42" y="54"/>
                    <a:pt x="29" y="54"/>
                  </a:cubicBezTo>
                  <a:cubicBezTo>
                    <a:pt x="17" y="54"/>
                    <a:pt x="9" y="43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18"/>
                    <a:pt x="16" y="6"/>
                    <a:pt x="29" y="6"/>
                  </a:cubicBezTo>
                  <a:cubicBezTo>
                    <a:pt x="41" y="6"/>
                    <a:pt x="49" y="18"/>
                    <a:pt x="49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274979D5-0CF1-4E4B-A020-F98D8E5FA3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7990" y="6471553"/>
              <a:ext cx="74281" cy="137950"/>
            </a:xfrm>
            <a:custGeom>
              <a:avLst/>
              <a:gdLst>
                <a:gd name="T0" fmla="*/ 29 w 33"/>
                <a:gd name="T1" fmla="*/ 0 h 60"/>
                <a:gd name="T2" fmla="*/ 9 w 33"/>
                <a:gd name="T3" fmla="*/ 16 h 60"/>
                <a:gd name="T4" fmla="*/ 9 w 33"/>
                <a:gd name="T5" fmla="*/ 5 h 60"/>
                <a:gd name="T6" fmla="*/ 4 w 33"/>
                <a:gd name="T7" fmla="*/ 0 h 60"/>
                <a:gd name="T8" fmla="*/ 0 w 33"/>
                <a:gd name="T9" fmla="*/ 5 h 60"/>
                <a:gd name="T10" fmla="*/ 0 w 33"/>
                <a:gd name="T11" fmla="*/ 56 h 60"/>
                <a:gd name="T12" fmla="*/ 4 w 33"/>
                <a:gd name="T13" fmla="*/ 60 h 60"/>
                <a:gd name="T14" fmla="*/ 9 w 33"/>
                <a:gd name="T15" fmla="*/ 56 h 60"/>
                <a:gd name="T16" fmla="*/ 9 w 33"/>
                <a:gd name="T17" fmla="*/ 36 h 60"/>
                <a:gd name="T18" fmla="*/ 29 w 33"/>
                <a:gd name="T19" fmla="*/ 9 h 60"/>
                <a:gd name="T20" fmla="*/ 33 w 33"/>
                <a:gd name="T21" fmla="*/ 4 h 60"/>
                <a:gd name="T22" fmla="*/ 29 w 33"/>
                <a:gd name="T2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60">
                  <a:moveTo>
                    <a:pt x="29" y="0"/>
                  </a:moveTo>
                  <a:cubicBezTo>
                    <a:pt x="21" y="0"/>
                    <a:pt x="13" y="6"/>
                    <a:pt x="9" y="1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8"/>
                    <a:pt x="2" y="60"/>
                    <a:pt x="4" y="60"/>
                  </a:cubicBezTo>
                  <a:cubicBezTo>
                    <a:pt x="7" y="60"/>
                    <a:pt x="9" y="58"/>
                    <a:pt x="9" y="5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19"/>
                    <a:pt x="18" y="10"/>
                    <a:pt x="29" y="9"/>
                  </a:cubicBezTo>
                  <a:cubicBezTo>
                    <a:pt x="32" y="9"/>
                    <a:pt x="33" y="7"/>
                    <a:pt x="33" y="4"/>
                  </a:cubicBezTo>
                  <a:cubicBezTo>
                    <a:pt x="33" y="2"/>
                    <a:pt x="31" y="0"/>
                    <a:pt x="2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F2DDA7BB-8776-4F7A-864C-33460368F5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3493" y="6415842"/>
              <a:ext cx="21223" cy="193660"/>
            </a:xfrm>
            <a:custGeom>
              <a:avLst/>
              <a:gdLst>
                <a:gd name="T0" fmla="*/ 5 w 9"/>
                <a:gd name="T1" fmla="*/ 0 h 84"/>
                <a:gd name="T2" fmla="*/ 0 w 9"/>
                <a:gd name="T3" fmla="*/ 5 h 84"/>
                <a:gd name="T4" fmla="*/ 0 w 9"/>
                <a:gd name="T5" fmla="*/ 80 h 84"/>
                <a:gd name="T6" fmla="*/ 5 w 9"/>
                <a:gd name="T7" fmla="*/ 84 h 84"/>
                <a:gd name="T8" fmla="*/ 9 w 9"/>
                <a:gd name="T9" fmla="*/ 80 h 84"/>
                <a:gd name="T10" fmla="*/ 9 w 9"/>
                <a:gd name="T11" fmla="*/ 5 h 84"/>
                <a:gd name="T12" fmla="*/ 5 w 9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8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2"/>
                    <a:pt x="2" y="84"/>
                    <a:pt x="5" y="84"/>
                  </a:cubicBezTo>
                  <a:cubicBezTo>
                    <a:pt x="7" y="84"/>
                    <a:pt x="9" y="82"/>
                    <a:pt x="9" y="80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36159F32-8CB9-40DA-8AE8-9B1993B407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35939" y="6415842"/>
              <a:ext cx="135297" cy="196313"/>
            </a:xfrm>
            <a:custGeom>
              <a:avLst/>
              <a:gdLst>
                <a:gd name="T0" fmla="*/ 55 w 59"/>
                <a:gd name="T1" fmla="*/ 0 h 85"/>
                <a:gd name="T2" fmla="*/ 50 w 59"/>
                <a:gd name="T3" fmla="*/ 5 h 85"/>
                <a:gd name="T4" fmla="*/ 50 w 59"/>
                <a:gd name="T5" fmla="*/ 36 h 85"/>
                <a:gd name="T6" fmla="*/ 28 w 59"/>
                <a:gd name="T7" fmla="*/ 24 h 85"/>
                <a:gd name="T8" fmla="*/ 0 w 59"/>
                <a:gd name="T9" fmla="*/ 54 h 85"/>
                <a:gd name="T10" fmla="*/ 0 w 59"/>
                <a:gd name="T11" fmla="*/ 54 h 85"/>
                <a:gd name="T12" fmla="*/ 28 w 59"/>
                <a:gd name="T13" fmla="*/ 85 h 85"/>
                <a:gd name="T14" fmla="*/ 50 w 59"/>
                <a:gd name="T15" fmla="*/ 72 h 85"/>
                <a:gd name="T16" fmla="*/ 50 w 59"/>
                <a:gd name="T17" fmla="*/ 80 h 85"/>
                <a:gd name="T18" fmla="*/ 55 w 59"/>
                <a:gd name="T19" fmla="*/ 84 h 85"/>
                <a:gd name="T20" fmla="*/ 59 w 59"/>
                <a:gd name="T21" fmla="*/ 80 h 85"/>
                <a:gd name="T22" fmla="*/ 59 w 59"/>
                <a:gd name="T23" fmla="*/ 5 h 85"/>
                <a:gd name="T24" fmla="*/ 55 w 59"/>
                <a:gd name="T25" fmla="*/ 0 h 85"/>
                <a:gd name="T26" fmla="*/ 51 w 59"/>
                <a:gd name="T27" fmla="*/ 54 h 85"/>
                <a:gd name="T28" fmla="*/ 30 w 59"/>
                <a:gd name="T29" fmla="*/ 77 h 85"/>
                <a:gd name="T30" fmla="*/ 9 w 59"/>
                <a:gd name="T31" fmla="*/ 54 h 85"/>
                <a:gd name="T32" fmla="*/ 9 w 59"/>
                <a:gd name="T33" fmla="*/ 54 h 85"/>
                <a:gd name="T34" fmla="*/ 30 w 59"/>
                <a:gd name="T35" fmla="*/ 31 h 85"/>
                <a:gd name="T36" fmla="*/ 51 w 59"/>
                <a:gd name="T37" fmla="*/ 5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85">
                  <a:moveTo>
                    <a:pt x="55" y="0"/>
                  </a:moveTo>
                  <a:cubicBezTo>
                    <a:pt x="52" y="0"/>
                    <a:pt x="50" y="2"/>
                    <a:pt x="50" y="5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6" y="30"/>
                    <a:pt x="39" y="24"/>
                    <a:pt x="28" y="24"/>
                  </a:cubicBezTo>
                  <a:cubicBezTo>
                    <a:pt x="14" y="24"/>
                    <a:pt x="0" y="35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74"/>
                    <a:pt x="14" y="85"/>
                    <a:pt x="28" y="85"/>
                  </a:cubicBezTo>
                  <a:cubicBezTo>
                    <a:pt x="39" y="85"/>
                    <a:pt x="46" y="79"/>
                    <a:pt x="50" y="72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0" y="82"/>
                    <a:pt x="52" y="84"/>
                    <a:pt x="55" y="84"/>
                  </a:cubicBezTo>
                  <a:cubicBezTo>
                    <a:pt x="57" y="84"/>
                    <a:pt x="59" y="82"/>
                    <a:pt x="59" y="80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2"/>
                    <a:pt x="57" y="0"/>
                    <a:pt x="55" y="0"/>
                  </a:cubicBezTo>
                  <a:moveTo>
                    <a:pt x="51" y="54"/>
                  </a:moveTo>
                  <a:cubicBezTo>
                    <a:pt x="51" y="68"/>
                    <a:pt x="40" y="77"/>
                    <a:pt x="30" y="77"/>
                  </a:cubicBezTo>
                  <a:cubicBezTo>
                    <a:pt x="19" y="77"/>
                    <a:pt x="9" y="68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40"/>
                    <a:pt x="18" y="31"/>
                    <a:pt x="30" y="31"/>
                  </a:cubicBezTo>
                  <a:cubicBezTo>
                    <a:pt x="40" y="31"/>
                    <a:pt x="51" y="41"/>
                    <a:pt x="51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892451CF-B781-4E73-9F46-0D8B60382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6407" y="6466247"/>
              <a:ext cx="355485" cy="145908"/>
            </a:xfrm>
            <a:custGeom>
              <a:avLst/>
              <a:gdLst>
                <a:gd name="T0" fmla="*/ 2 w 153"/>
                <a:gd name="T1" fmla="*/ 13 h 63"/>
                <a:gd name="T2" fmla="*/ 6 w 153"/>
                <a:gd name="T3" fmla="*/ 2 h 63"/>
                <a:gd name="T4" fmla="*/ 17 w 153"/>
                <a:gd name="T5" fmla="*/ 6 h 63"/>
                <a:gd name="T6" fmla="*/ 32 w 153"/>
                <a:gd name="T7" fmla="*/ 42 h 63"/>
                <a:gd name="T8" fmla="*/ 44 w 153"/>
                <a:gd name="T9" fmla="*/ 14 h 63"/>
                <a:gd name="T10" fmla="*/ 62 w 153"/>
                <a:gd name="T11" fmla="*/ 1 h 63"/>
                <a:gd name="T12" fmla="*/ 78 w 153"/>
                <a:gd name="T13" fmla="*/ 9 h 63"/>
                <a:gd name="T14" fmla="*/ 95 w 153"/>
                <a:gd name="T15" fmla="*/ 1 h 63"/>
                <a:gd name="T16" fmla="*/ 113 w 153"/>
                <a:gd name="T17" fmla="*/ 9 h 63"/>
                <a:gd name="T18" fmla="*/ 132 w 153"/>
                <a:gd name="T19" fmla="*/ 1 h 63"/>
                <a:gd name="T20" fmla="*/ 153 w 153"/>
                <a:gd name="T21" fmla="*/ 21 h 63"/>
                <a:gd name="T22" fmla="*/ 153 w 153"/>
                <a:gd name="T23" fmla="*/ 53 h 63"/>
                <a:gd name="T24" fmla="*/ 144 w 153"/>
                <a:gd name="T25" fmla="*/ 63 h 63"/>
                <a:gd name="T26" fmla="*/ 135 w 153"/>
                <a:gd name="T27" fmla="*/ 53 h 63"/>
                <a:gd name="T28" fmla="*/ 135 w 153"/>
                <a:gd name="T29" fmla="*/ 25 h 63"/>
                <a:gd name="T30" fmla="*/ 126 w 153"/>
                <a:gd name="T31" fmla="*/ 16 h 63"/>
                <a:gd name="T32" fmla="*/ 117 w 153"/>
                <a:gd name="T33" fmla="*/ 25 h 63"/>
                <a:gd name="T34" fmla="*/ 117 w 153"/>
                <a:gd name="T35" fmla="*/ 53 h 63"/>
                <a:gd name="T36" fmla="*/ 109 w 153"/>
                <a:gd name="T37" fmla="*/ 63 h 63"/>
                <a:gd name="T38" fmla="*/ 100 w 153"/>
                <a:gd name="T39" fmla="*/ 53 h 63"/>
                <a:gd name="T40" fmla="*/ 100 w 153"/>
                <a:gd name="T41" fmla="*/ 25 h 63"/>
                <a:gd name="T42" fmla="*/ 91 w 153"/>
                <a:gd name="T43" fmla="*/ 16 h 63"/>
                <a:gd name="T44" fmla="*/ 82 w 153"/>
                <a:gd name="T45" fmla="*/ 25 h 63"/>
                <a:gd name="T46" fmla="*/ 82 w 153"/>
                <a:gd name="T47" fmla="*/ 53 h 63"/>
                <a:gd name="T48" fmla="*/ 73 w 153"/>
                <a:gd name="T49" fmla="*/ 63 h 63"/>
                <a:gd name="T50" fmla="*/ 65 w 153"/>
                <a:gd name="T51" fmla="*/ 53 h 63"/>
                <a:gd name="T52" fmla="*/ 65 w 153"/>
                <a:gd name="T53" fmla="*/ 19 h 63"/>
                <a:gd name="T54" fmla="*/ 62 w 153"/>
                <a:gd name="T55" fmla="*/ 16 h 63"/>
                <a:gd name="T56" fmla="*/ 60 w 153"/>
                <a:gd name="T57" fmla="*/ 18 h 63"/>
                <a:gd name="T58" fmla="*/ 44 w 153"/>
                <a:gd name="T59" fmla="*/ 53 h 63"/>
                <a:gd name="T60" fmla="*/ 32 w 153"/>
                <a:gd name="T61" fmla="*/ 63 h 63"/>
                <a:gd name="T62" fmla="*/ 20 w 153"/>
                <a:gd name="T63" fmla="*/ 53 h 63"/>
                <a:gd name="T64" fmla="*/ 2 w 153"/>
                <a:gd name="T65" fmla="*/ 1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3" h="63">
                  <a:moveTo>
                    <a:pt x="2" y="13"/>
                  </a:moveTo>
                  <a:cubicBezTo>
                    <a:pt x="0" y="9"/>
                    <a:pt x="1" y="4"/>
                    <a:pt x="6" y="2"/>
                  </a:cubicBezTo>
                  <a:cubicBezTo>
                    <a:pt x="10" y="0"/>
                    <a:pt x="15" y="2"/>
                    <a:pt x="17" y="6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8" y="5"/>
                    <a:pt x="54" y="1"/>
                    <a:pt x="62" y="1"/>
                  </a:cubicBezTo>
                  <a:cubicBezTo>
                    <a:pt x="68" y="1"/>
                    <a:pt x="74" y="4"/>
                    <a:pt x="78" y="9"/>
                  </a:cubicBezTo>
                  <a:cubicBezTo>
                    <a:pt x="78" y="9"/>
                    <a:pt x="86" y="1"/>
                    <a:pt x="95" y="1"/>
                  </a:cubicBezTo>
                  <a:cubicBezTo>
                    <a:pt x="104" y="1"/>
                    <a:pt x="109" y="4"/>
                    <a:pt x="113" y="9"/>
                  </a:cubicBezTo>
                  <a:cubicBezTo>
                    <a:pt x="113" y="9"/>
                    <a:pt x="120" y="1"/>
                    <a:pt x="132" y="1"/>
                  </a:cubicBezTo>
                  <a:cubicBezTo>
                    <a:pt x="143" y="1"/>
                    <a:pt x="153" y="10"/>
                    <a:pt x="153" y="21"/>
                  </a:cubicBezTo>
                  <a:cubicBezTo>
                    <a:pt x="153" y="53"/>
                    <a:pt x="153" y="53"/>
                    <a:pt x="153" y="53"/>
                  </a:cubicBezTo>
                  <a:cubicBezTo>
                    <a:pt x="153" y="58"/>
                    <a:pt x="149" y="63"/>
                    <a:pt x="144" y="63"/>
                  </a:cubicBezTo>
                  <a:cubicBezTo>
                    <a:pt x="138" y="63"/>
                    <a:pt x="135" y="58"/>
                    <a:pt x="135" y="53"/>
                  </a:cubicBezTo>
                  <a:cubicBezTo>
                    <a:pt x="135" y="25"/>
                    <a:pt x="135" y="25"/>
                    <a:pt x="135" y="25"/>
                  </a:cubicBezTo>
                  <a:cubicBezTo>
                    <a:pt x="135" y="20"/>
                    <a:pt x="132" y="16"/>
                    <a:pt x="126" y="16"/>
                  </a:cubicBezTo>
                  <a:cubicBezTo>
                    <a:pt x="121" y="16"/>
                    <a:pt x="117" y="20"/>
                    <a:pt x="117" y="25"/>
                  </a:cubicBezTo>
                  <a:cubicBezTo>
                    <a:pt x="117" y="53"/>
                    <a:pt x="117" y="53"/>
                    <a:pt x="117" y="53"/>
                  </a:cubicBezTo>
                  <a:cubicBezTo>
                    <a:pt x="117" y="58"/>
                    <a:pt x="114" y="63"/>
                    <a:pt x="109" y="63"/>
                  </a:cubicBezTo>
                  <a:cubicBezTo>
                    <a:pt x="103" y="63"/>
                    <a:pt x="100" y="58"/>
                    <a:pt x="100" y="53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0"/>
                    <a:pt x="96" y="16"/>
                    <a:pt x="91" y="16"/>
                  </a:cubicBezTo>
                  <a:cubicBezTo>
                    <a:pt x="86" y="16"/>
                    <a:pt x="82" y="20"/>
                    <a:pt x="82" y="25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2" y="58"/>
                    <a:pt x="79" y="63"/>
                    <a:pt x="73" y="63"/>
                  </a:cubicBezTo>
                  <a:cubicBezTo>
                    <a:pt x="68" y="63"/>
                    <a:pt x="65" y="58"/>
                    <a:pt x="65" y="53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7"/>
                    <a:pt x="64" y="16"/>
                    <a:pt x="62" y="16"/>
                  </a:cubicBezTo>
                  <a:cubicBezTo>
                    <a:pt x="61" y="16"/>
                    <a:pt x="60" y="17"/>
                    <a:pt x="60" y="18"/>
                  </a:cubicBezTo>
                  <a:cubicBezTo>
                    <a:pt x="60" y="18"/>
                    <a:pt x="44" y="53"/>
                    <a:pt x="44" y="53"/>
                  </a:cubicBezTo>
                  <a:cubicBezTo>
                    <a:pt x="41" y="59"/>
                    <a:pt x="38" y="63"/>
                    <a:pt x="32" y="63"/>
                  </a:cubicBezTo>
                  <a:cubicBezTo>
                    <a:pt x="26" y="63"/>
                    <a:pt x="23" y="60"/>
                    <a:pt x="20" y="53"/>
                  </a:cubicBezTo>
                  <a:lnTo>
                    <a:pt x="2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512BFE8-FAE0-4C21-BC2F-0BC7F15562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89806" y="6415842"/>
              <a:ext cx="37140" cy="34487"/>
            </a:xfrm>
            <a:custGeom>
              <a:avLst/>
              <a:gdLst>
                <a:gd name="T0" fmla="*/ 0 w 15"/>
                <a:gd name="T1" fmla="*/ 7 h 15"/>
                <a:gd name="T2" fmla="*/ 0 w 15"/>
                <a:gd name="T3" fmla="*/ 7 h 15"/>
                <a:gd name="T4" fmla="*/ 7 w 15"/>
                <a:gd name="T5" fmla="*/ 0 h 15"/>
                <a:gd name="T6" fmla="*/ 15 w 15"/>
                <a:gd name="T7" fmla="*/ 7 h 15"/>
                <a:gd name="T8" fmla="*/ 15 w 15"/>
                <a:gd name="T9" fmla="*/ 7 h 15"/>
                <a:gd name="T10" fmla="*/ 7 w 15"/>
                <a:gd name="T11" fmla="*/ 15 h 15"/>
                <a:gd name="T12" fmla="*/ 0 w 15"/>
                <a:gd name="T13" fmla="*/ 7 h 15"/>
                <a:gd name="T14" fmla="*/ 13 w 15"/>
                <a:gd name="T15" fmla="*/ 7 h 15"/>
                <a:gd name="T16" fmla="*/ 13 w 15"/>
                <a:gd name="T17" fmla="*/ 7 h 15"/>
                <a:gd name="T18" fmla="*/ 7 w 15"/>
                <a:gd name="T19" fmla="*/ 1 h 15"/>
                <a:gd name="T20" fmla="*/ 2 w 15"/>
                <a:gd name="T21" fmla="*/ 7 h 15"/>
                <a:gd name="T22" fmla="*/ 2 w 15"/>
                <a:gd name="T23" fmla="*/ 7 h 15"/>
                <a:gd name="T24" fmla="*/ 7 w 15"/>
                <a:gd name="T25" fmla="*/ 13 h 15"/>
                <a:gd name="T26" fmla="*/ 13 w 15"/>
                <a:gd name="T2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15"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moveTo>
                    <a:pt x="13" y="7"/>
                  </a:moveTo>
                  <a:cubicBezTo>
                    <a:pt x="13" y="7"/>
                    <a:pt x="13" y="7"/>
                    <a:pt x="13" y="7"/>
                  </a:cubicBezTo>
                  <a:cubicBezTo>
                    <a:pt x="13" y="4"/>
                    <a:pt x="11" y="1"/>
                    <a:pt x="7" y="1"/>
                  </a:cubicBezTo>
                  <a:cubicBezTo>
                    <a:pt x="4" y="1"/>
                    <a:pt x="2" y="4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11"/>
                    <a:pt x="4" y="13"/>
                    <a:pt x="7" y="13"/>
                  </a:cubicBezTo>
                  <a:cubicBezTo>
                    <a:pt x="11" y="13"/>
                    <a:pt x="13" y="11"/>
                    <a:pt x="13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9B0564F9-9BB4-42B9-8D2A-25AAB18B83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03070" y="6423801"/>
              <a:ext cx="13264" cy="15917"/>
            </a:xfrm>
            <a:custGeom>
              <a:avLst/>
              <a:gdLst>
                <a:gd name="T0" fmla="*/ 0 w 6"/>
                <a:gd name="T1" fmla="*/ 1 h 7"/>
                <a:gd name="T2" fmla="*/ 0 w 6"/>
                <a:gd name="T3" fmla="*/ 0 h 7"/>
                <a:gd name="T4" fmla="*/ 3 w 6"/>
                <a:gd name="T5" fmla="*/ 0 h 7"/>
                <a:gd name="T6" fmla="*/ 5 w 6"/>
                <a:gd name="T7" fmla="*/ 0 h 7"/>
                <a:gd name="T8" fmla="*/ 6 w 6"/>
                <a:gd name="T9" fmla="*/ 2 h 7"/>
                <a:gd name="T10" fmla="*/ 6 w 6"/>
                <a:gd name="T11" fmla="*/ 2 h 7"/>
                <a:gd name="T12" fmla="*/ 4 w 6"/>
                <a:gd name="T13" fmla="*/ 4 h 7"/>
                <a:gd name="T14" fmla="*/ 5 w 6"/>
                <a:gd name="T15" fmla="*/ 6 h 7"/>
                <a:gd name="T16" fmla="*/ 5 w 6"/>
                <a:gd name="T17" fmla="*/ 6 h 7"/>
                <a:gd name="T18" fmla="*/ 5 w 6"/>
                <a:gd name="T19" fmla="*/ 7 h 7"/>
                <a:gd name="T20" fmla="*/ 4 w 6"/>
                <a:gd name="T21" fmla="*/ 6 h 7"/>
                <a:gd name="T22" fmla="*/ 2 w 6"/>
                <a:gd name="T23" fmla="*/ 5 h 7"/>
                <a:gd name="T24" fmla="*/ 1 w 6"/>
                <a:gd name="T25" fmla="*/ 5 h 7"/>
                <a:gd name="T26" fmla="*/ 1 w 6"/>
                <a:gd name="T27" fmla="*/ 6 h 7"/>
                <a:gd name="T28" fmla="*/ 0 w 6"/>
                <a:gd name="T29" fmla="*/ 7 h 7"/>
                <a:gd name="T30" fmla="*/ 0 w 6"/>
                <a:gd name="T31" fmla="*/ 6 h 7"/>
                <a:gd name="T32" fmla="*/ 0 w 6"/>
                <a:gd name="T33" fmla="*/ 1 h 7"/>
                <a:gd name="T34" fmla="*/ 3 w 6"/>
                <a:gd name="T35" fmla="*/ 3 h 7"/>
                <a:gd name="T36" fmla="*/ 4 w 6"/>
                <a:gd name="T37" fmla="*/ 2 h 7"/>
                <a:gd name="T38" fmla="*/ 4 w 6"/>
                <a:gd name="T39" fmla="*/ 2 h 7"/>
                <a:gd name="T40" fmla="*/ 3 w 6"/>
                <a:gd name="T41" fmla="*/ 1 h 7"/>
                <a:gd name="T42" fmla="*/ 1 w 6"/>
                <a:gd name="T43" fmla="*/ 1 h 7"/>
                <a:gd name="T44" fmla="*/ 1 w 6"/>
                <a:gd name="T45" fmla="*/ 3 h 7"/>
                <a:gd name="T46" fmla="*/ 3 w 6"/>
                <a:gd name="T4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" h="7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5" y="1"/>
                    <a:pt x="6" y="1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3"/>
                    <a:pt x="5" y="4"/>
                    <a:pt x="4" y="4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7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lnTo>
                    <a:pt x="0" y="1"/>
                  </a:lnTo>
                  <a:close/>
                  <a:moveTo>
                    <a:pt x="3" y="3"/>
                  </a:move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352086" y="1600200"/>
            <a:ext cx="8231744" cy="434339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0" y="1600199"/>
            <a:ext cx="2894767" cy="4343397"/>
          </a:xfrm>
          <a:blipFill>
            <a:blip r:embed="rId2"/>
            <a:stretch>
              <a:fillRect/>
            </a:stretch>
          </a:blipFill>
        </p:spPr>
        <p:txBody>
          <a:bodyPr lIns="594360" tIns="457200" rIns="3657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2CC306-886B-4AAE-8BF0-1AC28CE1E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953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297234" y="1600200"/>
            <a:ext cx="2894766" cy="4343397"/>
          </a:xfrm>
          <a:blipFill>
            <a:blip r:embed="rId2"/>
            <a:stretch>
              <a:fillRect/>
            </a:stretch>
          </a:blip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 Eight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8171" y="1600200"/>
            <a:ext cx="8231744" cy="4343397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6B72C4-7046-46D0-9B49-5BB8DB72A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B2F92A-181B-4C84-A21D-4E10AE1A4F90}"/>
              </a:ext>
            </a:extLst>
          </p:cNvPr>
          <p:cNvGrpSpPr/>
          <p:nvPr userDrawn="1"/>
        </p:nvGrpSpPr>
        <p:grpSpPr>
          <a:xfrm>
            <a:off x="10379110" y="6415843"/>
            <a:ext cx="1050813" cy="196313"/>
            <a:chOff x="10376407" y="6415842"/>
            <a:chExt cx="1050539" cy="196313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4B03FEC4-8485-4A7A-B0A9-56DAEDB3F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7198" y="6471553"/>
              <a:ext cx="198966" cy="137950"/>
            </a:xfrm>
            <a:custGeom>
              <a:avLst/>
              <a:gdLst>
                <a:gd name="T0" fmla="*/ 82 w 86"/>
                <a:gd name="T1" fmla="*/ 0 h 60"/>
                <a:gd name="T2" fmla="*/ 78 w 86"/>
                <a:gd name="T3" fmla="*/ 4 h 60"/>
                <a:gd name="T4" fmla="*/ 63 w 86"/>
                <a:gd name="T5" fmla="*/ 48 h 60"/>
                <a:gd name="T6" fmla="*/ 48 w 86"/>
                <a:gd name="T7" fmla="*/ 4 h 60"/>
                <a:gd name="T8" fmla="*/ 44 w 86"/>
                <a:gd name="T9" fmla="*/ 0 h 60"/>
                <a:gd name="T10" fmla="*/ 43 w 86"/>
                <a:gd name="T11" fmla="*/ 0 h 60"/>
                <a:gd name="T12" fmla="*/ 39 w 86"/>
                <a:gd name="T13" fmla="*/ 4 h 60"/>
                <a:gd name="T14" fmla="*/ 24 w 86"/>
                <a:gd name="T15" fmla="*/ 48 h 60"/>
                <a:gd name="T16" fmla="*/ 9 w 86"/>
                <a:gd name="T17" fmla="*/ 4 h 60"/>
                <a:gd name="T18" fmla="*/ 5 w 86"/>
                <a:gd name="T19" fmla="*/ 0 h 60"/>
                <a:gd name="T20" fmla="*/ 0 w 86"/>
                <a:gd name="T21" fmla="*/ 4 h 60"/>
                <a:gd name="T22" fmla="*/ 1 w 86"/>
                <a:gd name="T23" fmla="*/ 7 h 60"/>
                <a:gd name="T24" fmla="*/ 19 w 86"/>
                <a:gd name="T25" fmla="*/ 56 h 60"/>
                <a:gd name="T26" fmla="*/ 24 w 86"/>
                <a:gd name="T27" fmla="*/ 60 h 60"/>
                <a:gd name="T28" fmla="*/ 24 w 86"/>
                <a:gd name="T29" fmla="*/ 60 h 60"/>
                <a:gd name="T30" fmla="*/ 29 w 86"/>
                <a:gd name="T31" fmla="*/ 56 h 60"/>
                <a:gd name="T32" fmla="*/ 43 w 86"/>
                <a:gd name="T33" fmla="*/ 14 h 60"/>
                <a:gd name="T34" fmla="*/ 58 w 86"/>
                <a:gd name="T35" fmla="*/ 56 h 60"/>
                <a:gd name="T36" fmla="*/ 63 w 86"/>
                <a:gd name="T37" fmla="*/ 60 h 60"/>
                <a:gd name="T38" fmla="*/ 63 w 86"/>
                <a:gd name="T39" fmla="*/ 60 h 60"/>
                <a:gd name="T40" fmla="*/ 68 w 86"/>
                <a:gd name="T41" fmla="*/ 56 h 60"/>
                <a:gd name="T42" fmla="*/ 86 w 86"/>
                <a:gd name="T43" fmla="*/ 7 h 60"/>
                <a:gd name="T44" fmla="*/ 86 w 86"/>
                <a:gd name="T45" fmla="*/ 4 h 60"/>
                <a:gd name="T46" fmla="*/ 82 w 86"/>
                <a:gd name="T4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6" h="60">
                  <a:moveTo>
                    <a:pt x="82" y="0"/>
                  </a:moveTo>
                  <a:cubicBezTo>
                    <a:pt x="80" y="0"/>
                    <a:pt x="78" y="2"/>
                    <a:pt x="78" y="4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7" y="2"/>
                    <a:pt x="46" y="0"/>
                    <a:pt x="44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0"/>
                    <a:pt x="39" y="2"/>
                    <a:pt x="39" y="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1" y="6"/>
                    <a:pt x="1" y="7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0" y="59"/>
                    <a:pt x="21" y="60"/>
                    <a:pt x="24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6" y="60"/>
                    <a:pt x="28" y="59"/>
                    <a:pt x="29" y="56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9" y="59"/>
                    <a:pt x="60" y="60"/>
                    <a:pt x="63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5" y="60"/>
                    <a:pt x="67" y="59"/>
                    <a:pt x="68" y="56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6"/>
                    <a:pt x="86" y="5"/>
                    <a:pt x="86" y="4"/>
                  </a:cubicBezTo>
                  <a:cubicBezTo>
                    <a:pt x="86" y="2"/>
                    <a:pt x="85" y="0"/>
                    <a:pt x="8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AD14B97-2B61-46AA-8DB2-5907415D01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41470" y="6471553"/>
              <a:ext cx="135297" cy="140602"/>
            </a:xfrm>
            <a:custGeom>
              <a:avLst/>
              <a:gdLst>
                <a:gd name="T0" fmla="*/ 29 w 58"/>
                <a:gd name="T1" fmla="*/ 0 h 61"/>
                <a:gd name="T2" fmla="*/ 0 w 58"/>
                <a:gd name="T3" fmla="*/ 30 h 61"/>
                <a:gd name="T4" fmla="*/ 0 w 58"/>
                <a:gd name="T5" fmla="*/ 30 h 61"/>
                <a:gd name="T6" fmla="*/ 29 w 58"/>
                <a:gd name="T7" fmla="*/ 61 h 61"/>
                <a:gd name="T8" fmla="*/ 58 w 58"/>
                <a:gd name="T9" fmla="*/ 30 h 61"/>
                <a:gd name="T10" fmla="*/ 58 w 58"/>
                <a:gd name="T11" fmla="*/ 30 h 61"/>
                <a:gd name="T12" fmla="*/ 29 w 58"/>
                <a:gd name="T13" fmla="*/ 0 h 61"/>
                <a:gd name="T14" fmla="*/ 49 w 58"/>
                <a:gd name="T15" fmla="*/ 30 h 61"/>
                <a:gd name="T16" fmla="*/ 29 w 58"/>
                <a:gd name="T17" fmla="*/ 54 h 61"/>
                <a:gd name="T18" fmla="*/ 9 w 58"/>
                <a:gd name="T19" fmla="*/ 30 h 61"/>
                <a:gd name="T20" fmla="*/ 9 w 58"/>
                <a:gd name="T21" fmla="*/ 30 h 61"/>
                <a:gd name="T22" fmla="*/ 29 w 58"/>
                <a:gd name="T23" fmla="*/ 6 h 61"/>
                <a:gd name="T24" fmla="*/ 49 w 58"/>
                <a:gd name="T25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1">
                  <a:moveTo>
                    <a:pt x="29" y="0"/>
                  </a:moveTo>
                  <a:cubicBezTo>
                    <a:pt x="11" y="0"/>
                    <a:pt x="0" y="14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47"/>
                    <a:pt x="11" y="61"/>
                    <a:pt x="29" y="61"/>
                  </a:cubicBezTo>
                  <a:cubicBezTo>
                    <a:pt x="47" y="61"/>
                    <a:pt x="58" y="47"/>
                    <a:pt x="58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13"/>
                    <a:pt x="47" y="0"/>
                    <a:pt x="29" y="0"/>
                  </a:cubicBezTo>
                  <a:moveTo>
                    <a:pt x="49" y="30"/>
                  </a:moveTo>
                  <a:cubicBezTo>
                    <a:pt x="49" y="43"/>
                    <a:pt x="42" y="54"/>
                    <a:pt x="29" y="54"/>
                  </a:cubicBezTo>
                  <a:cubicBezTo>
                    <a:pt x="17" y="54"/>
                    <a:pt x="9" y="43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18"/>
                    <a:pt x="16" y="6"/>
                    <a:pt x="29" y="6"/>
                  </a:cubicBezTo>
                  <a:cubicBezTo>
                    <a:pt x="41" y="6"/>
                    <a:pt x="49" y="18"/>
                    <a:pt x="49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AAB7FCDC-D23B-4DD9-A47C-560F6738C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7990" y="6471553"/>
              <a:ext cx="74281" cy="137950"/>
            </a:xfrm>
            <a:custGeom>
              <a:avLst/>
              <a:gdLst>
                <a:gd name="T0" fmla="*/ 29 w 33"/>
                <a:gd name="T1" fmla="*/ 0 h 60"/>
                <a:gd name="T2" fmla="*/ 9 w 33"/>
                <a:gd name="T3" fmla="*/ 16 h 60"/>
                <a:gd name="T4" fmla="*/ 9 w 33"/>
                <a:gd name="T5" fmla="*/ 5 h 60"/>
                <a:gd name="T6" fmla="*/ 4 w 33"/>
                <a:gd name="T7" fmla="*/ 0 h 60"/>
                <a:gd name="T8" fmla="*/ 0 w 33"/>
                <a:gd name="T9" fmla="*/ 5 h 60"/>
                <a:gd name="T10" fmla="*/ 0 w 33"/>
                <a:gd name="T11" fmla="*/ 56 h 60"/>
                <a:gd name="T12" fmla="*/ 4 w 33"/>
                <a:gd name="T13" fmla="*/ 60 h 60"/>
                <a:gd name="T14" fmla="*/ 9 w 33"/>
                <a:gd name="T15" fmla="*/ 56 h 60"/>
                <a:gd name="T16" fmla="*/ 9 w 33"/>
                <a:gd name="T17" fmla="*/ 36 h 60"/>
                <a:gd name="T18" fmla="*/ 29 w 33"/>
                <a:gd name="T19" fmla="*/ 9 h 60"/>
                <a:gd name="T20" fmla="*/ 33 w 33"/>
                <a:gd name="T21" fmla="*/ 4 h 60"/>
                <a:gd name="T22" fmla="*/ 29 w 33"/>
                <a:gd name="T2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60">
                  <a:moveTo>
                    <a:pt x="29" y="0"/>
                  </a:moveTo>
                  <a:cubicBezTo>
                    <a:pt x="21" y="0"/>
                    <a:pt x="13" y="6"/>
                    <a:pt x="9" y="1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8"/>
                    <a:pt x="2" y="60"/>
                    <a:pt x="4" y="60"/>
                  </a:cubicBezTo>
                  <a:cubicBezTo>
                    <a:pt x="7" y="60"/>
                    <a:pt x="9" y="58"/>
                    <a:pt x="9" y="5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19"/>
                    <a:pt x="18" y="10"/>
                    <a:pt x="29" y="9"/>
                  </a:cubicBezTo>
                  <a:cubicBezTo>
                    <a:pt x="32" y="9"/>
                    <a:pt x="33" y="7"/>
                    <a:pt x="33" y="4"/>
                  </a:cubicBezTo>
                  <a:cubicBezTo>
                    <a:pt x="33" y="2"/>
                    <a:pt x="31" y="0"/>
                    <a:pt x="2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BB309D93-31C2-4DC9-960E-59FE2DB25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3493" y="6415842"/>
              <a:ext cx="21223" cy="193660"/>
            </a:xfrm>
            <a:custGeom>
              <a:avLst/>
              <a:gdLst>
                <a:gd name="T0" fmla="*/ 5 w 9"/>
                <a:gd name="T1" fmla="*/ 0 h 84"/>
                <a:gd name="T2" fmla="*/ 0 w 9"/>
                <a:gd name="T3" fmla="*/ 5 h 84"/>
                <a:gd name="T4" fmla="*/ 0 w 9"/>
                <a:gd name="T5" fmla="*/ 80 h 84"/>
                <a:gd name="T6" fmla="*/ 5 w 9"/>
                <a:gd name="T7" fmla="*/ 84 h 84"/>
                <a:gd name="T8" fmla="*/ 9 w 9"/>
                <a:gd name="T9" fmla="*/ 80 h 84"/>
                <a:gd name="T10" fmla="*/ 9 w 9"/>
                <a:gd name="T11" fmla="*/ 5 h 84"/>
                <a:gd name="T12" fmla="*/ 5 w 9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8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2"/>
                    <a:pt x="2" y="84"/>
                    <a:pt x="5" y="84"/>
                  </a:cubicBezTo>
                  <a:cubicBezTo>
                    <a:pt x="7" y="84"/>
                    <a:pt x="9" y="82"/>
                    <a:pt x="9" y="80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4C5E1D3B-2524-478A-8F6B-3ADB5FC300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35939" y="6415842"/>
              <a:ext cx="135297" cy="196313"/>
            </a:xfrm>
            <a:custGeom>
              <a:avLst/>
              <a:gdLst>
                <a:gd name="T0" fmla="*/ 55 w 59"/>
                <a:gd name="T1" fmla="*/ 0 h 85"/>
                <a:gd name="T2" fmla="*/ 50 w 59"/>
                <a:gd name="T3" fmla="*/ 5 h 85"/>
                <a:gd name="T4" fmla="*/ 50 w 59"/>
                <a:gd name="T5" fmla="*/ 36 h 85"/>
                <a:gd name="T6" fmla="*/ 28 w 59"/>
                <a:gd name="T7" fmla="*/ 24 h 85"/>
                <a:gd name="T8" fmla="*/ 0 w 59"/>
                <a:gd name="T9" fmla="*/ 54 h 85"/>
                <a:gd name="T10" fmla="*/ 0 w 59"/>
                <a:gd name="T11" fmla="*/ 54 h 85"/>
                <a:gd name="T12" fmla="*/ 28 w 59"/>
                <a:gd name="T13" fmla="*/ 85 h 85"/>
                <a:gd name="T14" fmla="*/ 50 w 59"/>
                <a:gd name="T15" fmla="*/ 72 h 85"/>
                <a:gd name="T16" fmla="*/ 50 w 59"/>
                <a:gd name="T17" fmla="*/ 80 h 85"/>
                <a:gd name="T18" fmla="*/ 55 w 59"/>
                <a:gd name="T19" fmla="*/ 84 h 85"/>
                <a:gd name="T20" fmla="*/ 59 w 59"/>
                <a:gd name="T21" fmla="*/ 80 h 85"/>
                <a:gd name="T22" fmla="*/ 59 w 59"/>
                <a:gd name="T23" fmla="*/ 5 h 85"/>
                <a:gd name="T24" fmla="*/ 55 w 59"/>
                <a:gd name="T25" fmla="*/ 0 h 85"/>
                <a:gd name="T26" fmla="*/ 51 w 59"/>
                <a:gd name="T27" fmla="*/ 54 h 85"/>
                <a:gd name="T28" fmla="*/ 30 w 59"/>
                <a:gd name="T29" fmla="*/ 77 h 85"/>
                <a:gd name="T30" fmla="*/ 9 w 59"/>
                <a:gd name="T31" fmla="*/ 54 h 85"/>
                <a:gd name="T32" fmla="*/ 9 w 59"/>
                <a:gd name="T33" fmla="*/ 54 h 85"/>
                <a:gd name="T34" fmla="*/ 30 w 59"/>
                <a:gd name="T35" fmla="*/ 31 h 85"/>
                <a:gd name="T36" fmla="*/ 51 w 59"/>
                <a:gd name="T37" fmla="*/ 5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85">
                  <a:moveTo>
                    <a:pt x="55" y="0"/>
                  </a:moveTo>
                  <a:cubicBezTo>
                    <a:pt x="52" y="0"/>
                    <a:pt x="50" y="2"/>
                    <a:pt x="50" y="5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6" y="30"/>
                    <a:pt x="39" y="24"/>
                    <a:pt x="28" y="24"/>
                  </a:cubicBezTo>
                  <a:cubicBezTo>
                    <a:pt x="14" y="24"/>
                    <a:pt x="0" y="35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74"/>
                    <a:pt x="14" y="85"/>
                    <a:pt x="28" y="85"/>
                  </a:cubicBezTo>
                  <a:cubicBezTo>
                    <a:pt x="39" y="85"/>
                    <a:pt x="46" y="79"/>
                    <a:pt x="50" y="72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0" y="82"/>
                    <a:pt x="52" y="84"/>
                    <a:pt x="55" y="84"/>
                  </a:cubicBezTo>
                  <a:cubicBezTo>
                    <a:pt x="57" y="84"/>
                    <a:pt x="59" y="82"/>
                    <a:pt x="59" y="80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2"/>
                    <a:pt x="57" y="0"/>
                    <a:pt x="55" y="0"/>
                  </a:cubicBezTo>
                  <a:moveTo>
                    <a:pt x="51" y="54"/>
                  </a:moveTo>
                  <a:cubicBezTo>
                    <a:pt x="51" y="68"/>
                    <a:pt x="40" y="77"/>
                    <a:pt x="30" y="77"/>
                  </a:cubicBezTo>
                  <a:cubicBezTo>
                    <a:pt x="19" y="77"/>
                    <a:pt x="9" y="68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40"/>
                    <a:pt x="18" y="31"/>
                    <a:pt x="30" y="31"/>
                  </a:cubicBezTo>
                  <a:cubicBezTo>
                    <a:pt x="40" y="31"/>
                    <a:pt x="51" y="41"/>
                    <a:pt x="51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5EC829C1-8F82-4043-9BBC-A4C626128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6407" y="6466247"/>
              <a:ext cx="355485" cy="145908"/>
            </a:xfrm>
            <a:custGeom>
              <a:avLst/>
              <a:gdLst>
                <a:gd name="T0" fmla="*/ 2 w 153"/>
                <a:gd name="T1" fmla="*/ 13 h 63"/>
                <a:gd name="T2" fmla="*/ 6 w 153"/>
                <a:gd name="T3" fmla="*/ 2 h 63"/>
                <a:gd name="T4" fmla="*/ 17 w 153"/>
                <a:gd name="T5" fmla="*/ 6 h 63"/>
                <a:gd name="T6" fmla="*/ 32 w 153"/>
                <a:gd name="T7" fmla="*/ 42 h 63"/>
                <a:gd name="T8" fmla="*/ 44 w 153"/>
                <a:gd name="T9" fmla="*/ 14 h 63"/>
                <a:gd name="T10" fmla="*/ 62 w 153"/>
                <a:gd name="T11" fmla="*/ 1 h 63"/>
                <a:gd name="T12" fmla="*/ 78 w 153"/>
                <a:gd name="T13" fmla="*/ 9 h 63"/>
                <a:gd name="T14" fmla="*/ 95 w 153"/>
                <a:gd name="T15" fmla="*/ 1 h 63"/>
                <a:gd name="T16" fmla="*/ 113 w 153"/>
                <a:gd name="T17" fmla="*/ 9 h 63"/>
                <a:gd name="T18" fmla="*/ 132 w 153"/>
                <a:gd name="T19" fmla="*/ 1 h 63"/>
                <a:gd name="T20" fmla="*/ 153 w 153"/>
                <a:gd name="T21" fmla="*/ 21 h 63"/>
                <a:gd name="T22" fmla="*/ 153 w 153"/>
                <a:gd name="T23" fmla="*/ 53 h 63"/>
                <a:gd name="T24" fmla="*/ 144 w 153"/>
                <a:gd name="T25" fmla="*/ 63 h 63"/>
                <a:gd name="T26" fmla="*/ 135 w 153"/>
                <a:gd name="T27" fmla="*/ 53 h 63"/>
                <a:gd name="T28" fmla="*/ 135 w 153"/>
                <a:gd name="T29" fmla="*/ 25 h 63"/>
                <a:gd name="T30" fmla="*/ 126 w 153"/>
                <a:gd name="T31" fmla="*/ 16 h 63"/>
                <a:gd name="T32" fmla="*/ 117 w 153"/>
                <a:gd name="T33" fmla="*/ 25 h 63"/>
                <a:gd name="T34" fmla="*/ 117 w 153"/>
                <a:gd name="T35" fmla="*/ 53 h 63"/>
                <a:gd name="T36" fmla="*/ 109 w 153"/>
                <a:gd name="T37" fmla="*/ 63 h 63"/>
                <a:gd name="T38" fmla="*/ 100 w 153"/>
                <a:gd name="T39" fmla="*/ 53 h 63"/>
                <a:gd name="T40" fmla="*/ 100 w 153"/>
                <a:gd name="T41" fmla="*/ 25 h 63"/>
                <a:gd name="T42" fmla="*/ 91 w 153"/>
                <a:gd name="T43" fmla="*/ 16 h 63"/>
                <a:gd name="T44" fmla="*/ 82 w 153"/>
                <a:gd name="T45" fmla="*/ 25 h 63"/>
                <a:gd name="T46" fmla="*/ 82 w 153"/>
                <a:gd name="T47" fmla="*/ 53 h 63"/>
                <a:gd name="T48" fmla="*/ 73 w 153"/>
                <a:gd name="T49" fmla="*/ 63 h 63"/>
                <a:gd name="T50" fmla="*/ 65 w 153"/>
                <a:gd name="T51" fmla="*/ 53 h 63"/>
                <a:gd name="T52" fmla="*/ 65 w 153"/>
                <a:gd name="T53" fmla="*/ 19 h 63"/>
                <a:gd name="T54" fmla="*/ 62 w 153"/>
                <a:gd name="T55" fmla="*/ 16 h 63"/>
                <a:gd name="T56" fmla="*/ 60 w 153"/>
                <a:gd name="T57" fmla="*/ 18 h 63"/>
                <a:gd name="T58" fmla="*/ 44 w 153"/>
                <a:gd name="T59" fmla="*/ 53 h 63"/>
                <a:gd name="T60" fmla="*/ 32 w 153"/>
                <a:gd name="T61" fmla="*/ 63 h 63"/>
                <a:gd name="T62" fmla="*/ 20 w 153"/>
                <a:gd name="T63" fmla="*/ 53 h 63"/>
                <a:gd name="T64" fmla="*/ 2 w 153"/>
                <a:gd name="T65" fmla="*/ 1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3" h="63">
                  <a:moveTo>
                    <a:pt x="2" y="13"/>
                  </a:moveTo>
                  <a:cubicBezTo>
                    <a:pt x="0" y="9"/>
                    <a:pt x="1" y="4"/>
                    <a:pt x="6" y="2"/>
                  </a:cubicBezTo>
                  <a:cubicBezTo>
                    <a:pt x="10" y="0"/>
                    <a:pt x="15" y="2"/>
                    <a:pt x="17" y="6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8" y="5"/>
                    <a:pt x="54" y="1"/>
                    <a:pt x="62" y="1"/>
                  </a:cubicBezTo>
                  <a:cubicBezTo>
                    <a:pt x="68" y="1"/>
                    <a:pt x="74" y="4"/>
                    <a:pt x="78" y="9"/>
                  </a:cubicBezTo>
                  <a:cubicBezTo>
                    <a:pt x="78" y="9"/>
                    <a:pt x="86" y="1"/>
                    <a:pt x="95" y="1"/>
                  </a:cubicBezTo>
                  <a:cubicBezTo>
                    <a:pt x="104" y="1"/>
                    <a:pt x="109" y="4"/>
                    <a:pt x="113" y="9"/>
                  </a:cubicBezTo>
                  <a:cubicBezTo>
                    <a:pt x="113" y="9"/>
                    <a:pt x="120" y="1"/>
                    <a:pt x="132" y="1"/>
                  </a:cubicBezTo>
                  <a:cubicBezTo>
                    <a:pt x="143" y="1"/>
                    <a:pt x="153" y="10"/>
                    <a:pt x="153" y="21"/>
                  </a:cubicBezTo>
                  <a:cubicBezTo>
                    <a:pt x="153" y="53"/>
                    <a:pt x="153" y="53"/>
                    <a:pt x="153" y="53"/>
                  </a:cubicBezTo>
                  <a:cubicBezTo>
                    <a:pt x="153" y="58"/>
                    <a:pt x="149" y="63"/>
                    <a:pt x="144" y="63"/>
                  </a:cubicBezTo>
                  <a:cubicBezTo>
                    <a:pt x="138" y="63"/>
                    <a:pt x="135" y="58"/>
                    <a:pt x="135" y="53"/>
                  </a:cubicBezTo>
                  <a:cubicBezTo>
                    <a:pt x="135" y="25"/>
                    <a:pt x="135" y="25"/>
                    <a:pt x="135" y="25"/>
                  </a:cubicBezTo>
                  <a:cubicBezTo>
                    <a:pt x="135" y="20"/>
                    <a:pt x="132" y="16"/>
                    <a:pt x="126" y="16"/>
                  </a:cubicBezTo>
                  <a:cubicBezTo>
                    <a:pt x="121" y="16"/>
                    <a:pt x="117" y="20"/>
                    <a:pt x="117" y="25"/>
                  </a:cubicBezTo>
                  <a:cubicBezTo>
                    <a:pt x="117" y="53"/>
                    <a:pt x="117" y="53"/>
                    <a:pt x="117" y="53"/>
                  </a:cubicBezTo>
                  <a:cubicBezTo>
                    <a:pt x="117" y="58"/>
                    <a:pt x="114" y="63"/>
                    <a:pt x="109" y="63"/>
                  </a:cubicBezTo>
                  <a:cubicBezTo>
                    <a:pt x="103" y="63"/>
                    <a:pt x="100" y="58"/>
                    <a:pt x="100" y="53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0"/>
                    <a:pt x="96" y="16"/>
                    <a:pt x="91" y="16"/>
                  </a:cubicBezTo>
                  <a:cubicBezTo>
                    <a:pt x="86" y="16"/>
                    <a:pt x="82" y="20"/>
                    <a:pt x="82" y="25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2" y="58"/>
                    <a:pt x="79" y="63"/>
                    <a:pt x="73" y="63"/>
                  </a:cubicBezTo>
                  <a:cubicBezTo>
                    <a:pt x="68" y="63"/>
                    <a:pt x="65" y="58"/>
                    <a:pt x="65" y="53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7"/>
                    <a:pt x="64" y="16"/>
                    <a:pt x="62" y="16"/>
                  </a:cubicBezTo>
                  <a:cubicBezTo>
                    <a:pt x="61" y="16"/>
                    <a:pt x="60" y="17"/>
                    <a:pt x="60" y="18"/>
                  </a:cubicBezTo>
                  <a:cubicBezTo>
                    <a:pt x="60" y="18"/>
                    <a:pt x="44" y="53"/>
                    <a:pt x="44" y="53"/>
                  </a:cubicBezTo>
                  <a:cubicBezTo>
                    <a:pt x="41" y="59"/>
                    <a:pt x="38" y="63"/>
                    <a:pt x="32" y="63"/>
                  </a:cubicBezTo>
                  <a:cubicBezTo>
                    <a:pt x="26" y="63"/>
                    <a:pt x="23" y="60"/>
                    <a:pt x="20" y="53"/>
                  </a:cubicBezTo>
                  <a:lnTo>
                    <a:pt x="2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40D00140-3028-4154-9A6E-DDF3A53BED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89806" y="6415842"/>
              <a:ext cx="37140" cy="34487"/>
            </a:xfrm>
            <a:custGeom>
              <a:avLst/>
              <a:gdLst>
                <a:gd name="T0" fmla="*/ 0 w 15"/>
                <a:gd name="T1" fmla="*/ 7 h 15"/>
                <a:gd name="T2" fmla="*/ 0 w 15"/>
                <a:gd name="T3" fmla="*/ 7 h 15"/>
                <a:gd name="T4" fmla="*/ 7 w 15"/>
                <a:gd name="T5" fmla="*/ 0 h 15"/>
                <a:gd name="T6" fmla="*/ 15 w 15"/>
                <a:gd name="T7" fmla="*/ 7 h 15"/>
                <a:gd name="T8" fmla="*/ 15 w 15"/>
                <a:gd name="T9" fmla="*/ 7 h 15"/>
                <a:gd name="T10" fmla="*/ 7 w 15"/>
                <a:gd name="T11" fmla="*/ 15 h 15"/>
                <a:gd name="T12" fmla="*/ 0 w 15"/>
                <a:gd name="T13" fmla="*/ 7 h 15"/>
                <a:gd name="T14" fmla="*/ 13 w 15"/>
                <a:gd name="T15" fmla="*/ 7 h 15"/>
                <a:gd name="T16" fmla="*/ 13 w 15"/>
                <a:gd name="T17" fmla="*/ 7 h 15"/>
                <a:gd name="T18" fmla="*/ 7 w 15"/>
                <a:gd name="T19" fmla="*/ 1 h 15"/>
                <a:gd name="T20" fmla="*/ 2 w 15"/>
                <a:gd name="T21" fmla="*/ 7 h 15"/>
                <a:gd name="T22" fmla="*/ 2 w 15"/>
                <a:gd name="T23" fmla="*/ 7 h 15"/>
                <a:gd name="T24" fmla="*/ 7 w 15"/>
                <a:gd name="T25" fmla="*/ 13 h 15"/>
                <a:gd name="T26" fmla="*/ 13 w 15"/>
                <a:gd name="T2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15"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moveTo>
                    <a:pt x="13" y="7"/>
                  </a:moveTo>
                  <a:cubicBezTo>
                    <a:pt x="13" y="7"/>
                    <a:pt x="13" y="7"/>
                    <a:pt x="13" y="7"/>
                  </a:cubicBezTo>
                  <a:cubicBezTo>
                    <a:pt x="13" y="4"/>
                    <a:pt x="11" y="1"/>
                    <a:pt x="7" y="1"/>
                  </a:cubicBezTo>
                  <a:cubicBezTo>
                    <a:pt x="4" y="1"/>
                    <a:pt x="2" y="4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11"/>
                    <a:pt x="4" y="13"/>
                    <a:pt x="7" y="13"/>
                  </a:cubicBezTo>
                  <a:cubicBezTo>
                    <a:pt x="11" y="13"/>
                    <a:pt x="13" y="11"/>
                    <a:pt x="13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ED6A1DA9-085C-40C6-82FB-4B056DB9DD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03070" y="6423801"/>
              <a:ext cx="13264" cy="15917"/>
            </a:xfrm>
            <a:custGeom>
              <a:avLst/>
              <a:gdLst>
                <a:gd name="T0" fmla="*/ 0 w 6"/>
                <a:gd name="T1" fmla="*/ 1 h 7"/>
                <a:gd name="T2" fmla="*/ 0 w 6"/>
                <a:gd name="T3" fmla="*/ 0 h 7"/>
                <a:gd name="T4" fmla="*/ 3 w 6"/>
                <a:gd name="T5" fmla="*/ 0 h 7"/>
                <a:gd name="T6" fmla="*/ 5 w 6"/>
                <a:gd name="T7" fmla="*/ 0 h 7"/>
                <a:gd name="T8" fmla="*/ 6 w 6"/>
                <a:gd name="T9" fmla="*/ 2 h 7"/>
                <a:gd name="T10" fmla="*/ 6 w 6"/>
                <a:gd name="T11" fmla="*/ 2 h 7"/>
                <a:gd name="T12" fmla="*/ 4 w 6"/>
                <a:gd name="T13" fmla="*/ 4 h 7"/>
                <a:gd name="T14" fmla="*/ 5 w 6"/>
                <a:gd name="T15" fmla="*/ 6 h 7"/>
                <a:gd name="T16" fmla="*/ 5 w 6"/>
                <a:gd name="T17" fmla="*/ 6 h 7"/>
                <a:gd name="T18" fmla="*/ 5 w 6"/>
                <a:gd name="T19" fmla="*/ 7 h 7"/>
                <a:gd name="T20" fmla="*/ 4 w 6"/>
                <a:gd name="T21" fmla="*/ 6 h 7"/>
                <a:gd name="T22" fmla="*/ 2 w 6"/>
                <a:gd name="T23" fmla="*/ 5 h 7"/>
                <a:gd name="T24" fmla="*/ 1 w 6"/>
                <a:gd name="T25" fmla="*/ 5 h 7"/>
                <a:gd name="T26" fmla="*/ 1 w 6"/>
                <a:gd name="T27" fmla="*/ 6 h 7"/>
                <a:gd name="T28" fmla="*/ 0 w 6"/>
                <a:gd name="T29" fmla="*/ 7 h 7"/>
                <a:gd name="T30" fmla="*/ 0 w 6"/>
                <a:gd name="T31" fmla="*/ 6 h 7"/>
                <a:gd name="T32" fmla="*/ 0 w 6"/>
                <a:gd name="T33" fmla="*/ 1 h 7"/>
                <a:gd name="T34" fmla="*/ 3 w 6"/>
                <a:gd name="T35" fmla="*/ 3 h 7"/>
                <a:gd name="T36" fmla="*/ 4 w 6"/>
                <a:gd name="T37" fmla="*/ 2 h 7"/>
                <a:gd name="T38" fmla="*/ 4 w 6"/>
                <a:gd name="T39" fmla="*/ 2 h 7"/>
                <a:gd name="T40" fmla="*/ 3 w 6"/>
                <a:gd name="T41" fmla="*/ 1 h 7"/>
                <a:gd name="T42" fmla="*/ 1 w 6"/>
                <a:gd name="T43" fmla="*/ 1 h 7"/>
                <a:gd name="T44" fmla="*/ 1 w 6"/>
                <a:gd name="T45" fmla="*/ 3 h 7"/>
                <a:gd name="T46" fmla="*/ 3 w 6"/>
                <a:gd name="T4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" h="7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5" y="1"/>
                    <a:pt x="6" y="1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3"/>
                    <a:pt x="5" y="4"/>
                    <a:pt x="4" y="4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7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lnTo>
                    <a:pt x="0" y="1"/>
                  </a:lnTo>
                  <a:close/>
                  <a:moveTo>
                    <a:pt x="3" y="3"/>
                  </a:move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58841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aker Slide">
    <p:bg>
      <p:bgPr>
        <a:gradFill>
          <a:gsLst>
            <a:gs pos="1000">
              <a:srgbClr val="69C2EA"/>
            </a:gs>
            <a:gs pos="99000">
              <a:srgbClr val="0A468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056CA6CB-C80D-4122-ACB5-E04890C9839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 rot="10800000" flipH="1" flipV="1">
            <a:off x="49339" y="2953243"/>
            <a:ext cx="4570486" cy="385876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EAFCDC2-57E9-470D-B737-DC2780EE2A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 rot="10800000">
            <a:off x="7572175" y="45989"/>
            <a:ext cx="4570486" cy="3858768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1E2C56DD-93EB-4C3D-9212-DF869D7BF755}"/>
              </a:ext>
            </a:extLst>
          </p:cNvPr>
          <p:cNvGrpSpPr/>
          <p:nvPr userDrawn="1"/>
        </p:nvGrpSpPr>
        <p:grpSpPr>
          <a:xfrm>
            <a:off x="476374" y="6356350"/>
            <a:ext cx="1143298" cy="368300"/>
            <a:chOff x="476250" y="6356350"/>
            <a:chExt cx="1143000" cy="368300"/>
          </a:xfrm>
        </p:grpSpPr>
        <p:sp useBgFill="1">
          <p:nvSpPr>
            <p:cNvPr id="59" name="Rectangle 58">
              <a:extLst>
                <a:ext uri="{FF2B5EF4-FFF2-40B4-BE49-F238E27FC236}">
                  <a16:creationId xmlns:a16="http://schemas.microsoft.com/office/drawing/2014/main" id="{CA447BFC-602A-434A-9294-0AF8A53946C5}"/>
                </a:ext>
              </a:extLst>
            </p:cNvPr>
            <p:cNvSpPr/>
            <p:nvPr userDrawn="1"/>
          </p:nvSpPr>
          <p:spPr>
            <a:xfrm>
              <a:off x="476250" y="6356350"/>
              <a:ext cx="1143000" cy="368300"/>
            </a:xfrm>
            <a:prstGeom prst="rect">
              <a:avLst/>
            </a:prstGeom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de-DE" sz="1200">
                <a:solidFill>
                  <a:schemeClr val="bg1"/>
                </a:solidFill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EAC5A7B8-6755-4A2F-A5C5-9407B5AF75A9}"/>
                </a:ext>
              </a:extLst>
            </p:cNvPr>
            <p:cNvGrpSpPr/>
            <p:nvPr userDrawn="1"/>
          </p:nvGrpSpPr>
          <p:grpSpPr bwMode="black">
            <a:xfrm>
              <a:off x="595695" y="6465053"/>
              <a:ext cx="939035" cy="148016"/>
              <a:chOff x="-84138" y="5622925"/>
              <a:chExt cx="4330701" cy="682626"/>
            </a:xfrm>
            <a:solidFill>
              <a:schemeClr val="bg1"/>
            </a:solidFill>
          </p:grpSpPr>
          <p:sp>
            <p:nvSpPr>
              <p:cNvPr id="61" name="Freeform 6">
                <a:extLst>
                  <a:ext uri="{FF2B5EF4-FFF2-40B4-BE49-F238E27FC236}">
                    <a16:creationId xmlns:a16="http://schemas.microsoft.com/office/drawing/2014/main" id="{B9695BFF-1D7D-4052-8719-B3366D9AA4A6}"/>
                  </a:ext>
                </a:extLst>
              </p:cNvPr>
              <p:cNvSpPr>
                <a:spLocks/>
              </p:cNvSpPr>
              <p:nvPr userDrawn="1"/>
            </p:nvSpPr>
            <p:spPr bwMode="black">
              <a:xfrm>
                <a:off x="1589088" y="5649913"/>
                <a:ext cx="914400" cy="647700"/>
              </a:xfrm>
              <a:custGeom>
                <a:avLst/>
                <a:gdLst>
                  <a:gd name="T0" fmla="*/ 52 w 243"/>
                  <a:gd name="T1" fmla="*/ 159 h 170"/>
                  <a:gd name="T2" fmla="*/ 2 w 243"/>
                  <a:gd name="T3" fmla="*/ 19 h 170"/>
                  <a:gd name="T4" fmla="*/ 0 w 243"/>
                  <a:gd name="T5" fmla="*/ 12 h 170"/>
                  <a:gd name="T6" fmla="*/ 13 w 243"/>
                  <a:gd name="T7" fmla="*/ 0 h 170"/>
                  <a:gd name="T8" fmla="*/ 25 w 243"/>
                  <a:gd name="T9" fmla="*/ 11 h 170"/>
                  <a:gd name="T10" fmla="*/ 67 w 243"/>
                  <a:gd name="T11" fmla="*/ 131 h 170"/>
                  <a:gd name="T12" fmla="*/ 109 w 243"/>
                  <a:gd name="T13" fmla="*/ 10 h 170"/>
                  <a:gd name="T14" fmla="*/ 121 w 243"/>
                  <a:gd name="T15" fmla="*/ 0 h 170"/>
                  <a:gd name="T16" fmla="*/ 122 w 243"/>
                  <a:gd name="T17" fmla="*/ 0 h 170"/>
                  <a:gd name="T18" fmla="*/ 135 w 243"/>
                  <a:gd name="T19" fmla="*/ 10 h 170"/>
                  <a:gd name="T20" fmla="*/ 177 w 243"/>
                  <a:gd name="T21" fmla="*/ 131 h 170"/>
                  <a:gd name="T22" fmla="*/ 219 w 243"/>
                  <a:gd name="T23" fmla="*/ 10 h 170"/>
                  <a:gd name="T24" fmla="*/ 231 w 243"/>
                  <a:gd name="T25" fmla="*/ 0 h 170"/>
                  <a:gd name="T26" fmla="*/ 243 w 243"/>
                  <a:gd name="T27" fmla="*/ 12 h 170"/>
                  <a:gd name="T28" fmla="*/ 241 w 243"/>
                  <a:gd name="T29" fmla="*/ 19 h 170"/>
                  <a:gd name="T30" fmla="*/ 191 w 243"/>
                  <a:gd name="T31" fmla="*/ 159 h 170"/>
                  <a:gd name="T32" fmla="*/ 177 w 243"/>
                  <a:gd name="T33" fmla="*/ 170 h 170"/>
                  <a:gd name="T34" fmla="*/ 176 w 243"/>
                  <a:gd name="T35" fmla="*/ 170 h 170"/>
                  <a:gd name="T36" fmla="*/ 163 w 243"/>
                  <a:gd name="T37" fmla="*/ 159 h 170"/>
                  <a:gd name="T38" fmla="*/ 122 w 243"/>
                  <a:gd name="T39" fmla="*/ 40 h 170"/>
                  <a:gd name="T40" fmla="*/ 80 w 243"/>
                  <a:gd name="T41" fmla="*/ 159 h 170"/>
                  <a:gd name="T42" fmla="*/ 66 w 243"/>
                  <a:gd name="T43" fmla="*/ 170 h 170"/>
                  <a:gd name="T44" fmla="*/ 66 w 243"/>
                  <a:gd name="T45" fmla="*/ 170 h 170"/>
                  <a:gd name="T46" fmla="*/ 52 w 243"/>
                  <a:gd name="T47" fmla="*/ 159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3" h="170">
                    <a:moveTo>
                      <a:pt x="52" y="159"/>
                    </a:moveTo>
                    <a:cubicBezTo>
                      <a:pt x="2" y="19"/>
                      <a:pt x="2" y="19"/>
                      <a:pt x="2" y="19"/>
                    </a:cubicBezTo>
                    <a:cubicBezTo>
                      <a:pt x="1" y="17"/>
                      <a:pt x="0" y="14"/>
                      <a:pt x="0" y="12"/>
                    </a:cubicBezTo>
                    <a:cubicBezTo>
                      <a:pt x="0" y="6"/>
                      <a:pt x="5" y="0"/>
                      <a:pt x="13" y="0"/>
                    </a:cubicBezTo>
                    <a:cubicBezTo>
                      <a:pt x="19" y="0"/>
                      <a:pt x="23" y="4"/>
                      <a:pt x="25" y="11"/>
                    </a:cubicBezTo>
                    <a:cubicBezTo>
                      <a:pt x="67" y="131"/>
                      <a:pt x="67" y="131"/>
                      <a:pt x="67" y="131"/>
                    </a:cubicBezTo>
                    <a:cubicBezTo>
                      <a:pt x="109" y="10"/>
                      <a:pt x="109" y="10"/>
                      <a:pt x="109" y="10"/>
                    </a:cubicBezTo>
                    <a:cubicBezTo>
                      <a:pt x="111" y="4"/>
                      <a:pt x="114" y="0"/>
                      <a:pt x="121" y="0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129" y="0"/>
                      <a:pt x="133" y="4"/>
                      <a:pt x="135" y="10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19" y="10"/>
                      <a:pt x="219" y="10"/>
                      <a:pt x="219" y="10"/>
                    </a:cubicBezTo>
                    <a:cubicBezTo>
                      <a:pt x="221" y="5"/>
                      <a:pt x="224" y="0"/>
                      <a:pt x="231" y="0"/>
                    </a:cubicBezTo>
                    <a:cubicBezTo>
                      <a:pt x="238" y="0"/>
                      <a:pt x="243" y="6"/>
                      <a:pt x="243" y="12"/>
                    </a:cubicBezTo>
                    <a:cubicBezTo>
                      <a:pt x="243" y="14"/>
                      <a:pt x="242" y="17"/>
                      <a:pt x="241" y="19"/>
                    </a:cubicBezTo>
                    <a:cubicBezTo>
                      <a:pt x="191" y="159"/>
                      <a:pt x="191" y="159"/>
                      <a:pt x="191" y="159"/>
                    </a:cubicBezTo>
                    <a:cubicBezTo>
                      <a:pt x="188" y="166"/>
                      <a:pt x="183" y="170"/>
                      <a:pt x="177" y="170"/>
                    </a:cubicBezTo>
                    <a:cubicBezTo>
                      <a:pt x="176" y="170"/>
                      <a:pt x="176" y="170"/>
                      <a:pt x="176" y="170"/>
                    </a:cubicBezTo>
                    <a:cubicBezTo>
                      <a:pt x="170" y="170"/>
                      <a:pt x="165" y="166"/>
                      <a:pt x="163" y="159"/>
                    </a:cubicBezTo>
                    <a:cubicBezTo>
                      <a:pt x="122" y="40"/>
                      <a:pt x="122" y="40"/>
                      <a:pt x="122" y="40"/>
                    </a:cubicBezTo>
                    <a:cubicBezTo>
                      <a:pt x="80" y="159"/>
                      <a:pt x="80" y="159"/>
                      <a:pt x="80" y="159"/>
                    </a:cubicBezTo>
                    <a:cubicBezTo>
                      <a:pt x="78" y="166"/>
                      <a:pt x="73" y="170"/>
                      <a:pt x="66" y="170"/>
                    </a:cubicBezTo>
                    <a:cubicBezTo>
                      <a:pt x="66" y="170"/>
                      <a:pt x="66" y="170"/>
                      <a:pt x="66" y="170"/>
                    </a:cubicBezTo>
                    <a:cubicBezTo>
                      <a:pt x="60" y="170"/>
                      <a:pt x="55" y="166"/>
                      <a:pt x="52" y="15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baseline="0"/>
              </a:p>
            </p:txBody>
          </p:sp>
          <p:sp>
            <p:nvSpPr>
              <p:cNvPr id="62" name="Freeform 7">
                <a:extLst>
                  <a:ext uri="{FF2B5EF4-FFF2-40B4-BE49-F238E27FC236}">
                    <a16:creationId xmlns:a16="http://schemas.microsoft.com/office/drawing/2014/main" id="{3A481528-3EFF-481D-8A5D-DE4401C6927B}"/>
                  </a:ext>
                </a:extLst>
              </p:cNvPr>
              <p:cNvSpPr>
                <a:spLocks/>
              </p:cNvSpPr>
              <p:nvPr userDrawn="1"/>
            </p:nvSpPr>
            <p:spPr bwMode="black">
              <a:xfrm>
                <a:off x="3163888" y="5649913"/>
                <a:ext cx="354013" cy="647700"/>
              </a:xfrm>
              <a:custGeom>
                <a:avLst/>
                <a:gdLst>
                  <a:gd name="T0" fmla="*/ 0 w 94"/>
                  <a:gd name="T1" fmla="*/ 13 h 170"/>
                  <a:gd name="T2" fmla="*/ 12 w 94"/>
                  <a:gd name="T3" fmla="*/ 0 h 170"/>
                  <a:gd name="T4" fmla="*/ 24 w 94"/>
                  <a:gd name="T5" fmla="*/ 13 h 170"/>
                  <a:gd name="T6" fmla="*/ 24 w 94"/>
                  <a:gd name="T7" fmla="*/ 41 h 170"/>
                  <a:gd name="T8" fmla="*/ 82 w 94"/>
                  <a:gd name="T9" fmla="*/ 0 h 170"/>
                  <a:gd name="T10" fmla="*/ 94 w 94"/>
                  <a:gd name="T11" fmla="*/ 13 h 170"/>
                  <a:gd name="T12" fmla="*/ 83 w 94"/>
                  <a:gd name="T13" fmla="*/ 25 h 170"/>
                  <a:gd name="T14" fmla="*/ 24 w 94"/>
                  <a:gd name="T15" fmla="*/ 101 h 170"/>
                  <a:gd name="T16" fmla="*/ 24 w 94"/>
                  <a:gd name="T17" fmla="*/ 157 h 170"/>
                  <a:gd name="T18" fmla="*/ 12 w 94"/>
                  <a:gd name="T19" fmla="*/ 170 h 170"/>
                  <a:gd name="T20" fmla="*/ 0 w 94"/>
                  <a:gd name="T21" fmla="*/ 157 h 170"/>
                  <a:gd name="T22" fmla="*/ 0 w 94"/>
                  <a:gd name="T23" fmla="*/ 13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170">
                    <a:moveTo>
                      <a:pt x="0" y="13"/>
                    </a:moveTo>
                    <a:cubicBezTo>
                      <a:pt x="0" y="6"/>
                      <a:pt x="5" y="0"/>
                      <a:pt x="12" y="0"/>
                    </a:cubicBezTo>
                    <a:cubicBezTo>
                      <a:pt x="19" y="0"/>
                      <a:pt x="24" y="5"/>
                      <a:pt x="24" y="13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37" y="13"/>
                      <a:pt x="64" y="0"/>
                      <a:pt x="82" y="0"/>
                    </a:cubicBezTo>
                    <a:cubicBezTo>
                      <a:pt x="89" y="0"/>
                      <a:pt x="94" y="6"/>
                      <a:pt x="94" y="13"/>
                    </a:cubicBezTo>
                    <a:cubicBezTo>
                      <a:pt x="94" y="20"/>
                      <a:pt x="89" y="24"/>
                      <a:pt x="83" y="25"/>
                    </a:cubicBezTo>
                    <a:cubicBezTo>
                      <a:pt x="51" y="29"/>
                      <a:pt x="24" y="53"/>
                      <a:pt x="24" y="101"/>
                    </a:cubicBezTo>
                    <a:cubicBezTo>
                      <a:pt x="24" y="157"/>
                      <a:pt x="24" y="157"/>
                      <a:pt x="24" y="157"/>
                    </a:cubicBezTo>
                    <a:cubicBezTo>
                      <a:pt x="24" y="164"/>
                      <a:pt x="19" y="170"/>
                      <a:pt x="12" y="170"/>
                    </a:cubicBezTo>
                    <a:cubicBezTo>
                      <a:pt x="5" y="170"/>
                      <a:pt x="0" y="164"/>
                      <a:pt x="0" y="157"/>
                    </a:cubicBez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baseline="0"/>
              </a:p>
            </p:txBody>
          </p:sp>
          <p:sp>
            <p:nvSpPr>
              <p:cNvPr id="63" name="Freeform 8">
                <a:extLst>
                  <a:ext uri="{FF2B5EF4-FFF2-40B4-BE49-F238E27FC236}">
                    <a16:creationId xmlns:a16="http://schemas.microsoft.com/office/drawing/2014/main" id="{A04799BD-EA7E-4292-A734-AB7B8B3D36CD}"/>
                  </a:ext>
                </a:extLst>
              </p:cNvPr>
              <p:cNvSpPr>
                <a:spLocks noEditPoints="1"/>
              </p:cNvSpPr>
              <p:nvPr userDrawn="1"/>
            </p:nvSpPr>
            <p:spPr bwMode="black">
              <a:xfrm>
                <a:off x="3509963" y="5649913"/>
                <a:ext cx="579438" cy="655638"/>
              </a:xfrm>
              <a:custGeom>
                <a:avLst/>
                <a:gdLst>
                  <a:gd name="T0" fmla="*/ 129 w 154"/>
                  <a:gd name="T1" fmla="*/ 76 h 172"/>
                  <a:gd name="T2" fmla="*/ 77 w 154"/>
                  <a:gd name="T3" fmla="*/ 21 h 172"/>
                  <a:gd name="T4" fmla="*/ 25 w 154"/>
                  <a:gd name="T5" fmla="*/ 76 h 172"/>
                  <a:gd name="T6" fmla="*/ 129 w 154"/>
                  <a:gd name="T7" fmla="*/ 76 h 172"/>
                  <a:gd name="T8" fmla="*/ 81 w 154"/>
                  <a:gd name="T9" fmla="*/ 172 h 172"/>
                  <a:gd name="T10" fmla="*/ 0 w 154"/>
                  <a:gd name="T11" fmla="*/ 86 h 172"/>
                  <a:gd name="T12" fmla="*/ 0 w 154"/>
                  <a:gd name="T13" fmla="*/ 85 h 172"/>
                  <a:gd name="T14" fmla="*/ 78 w 154"/>
                  <a:gd name="T15" fmla="*/ 0 h 172"/>
                  <a:gd name="T16" fmla="*/ 154 w 154"/>
                  <a:gd name="T17" fmla="*/ 83 h 172"/>
                  <a:gd name="T18" fmla="*/ 142 w 154"/>
                  <a:gd name="T19" fmla="*/ 95 h 172"/>
                  <a:gd name="T20" fmla="*/ 25 w 154"/>
                  <a:gd name="T21" fmla="*/ 95 h 172"/>
                  <a:gd name="T22" fmla="*/ 82 w 154"/>
                  <a:gd name="T23" fmla="*/ 150 h 172"/>
                  <a:gd name="T24" fmla="*/ 129 w 154"/>
                  <a:gd name="T25" fmla="*/ 131 h 172"/>
                  <a:gd name="T26" fmla="*/ 136 w 154"/>
                  <a:gd name="T27" fmla="*/ 128 h 172"/>
                  <a:gd name="T28" fmla="*/ 146 w 154"/>
                  <a:gd name="T29" fmla="*/ 139 h 172"/>
                  <a:gd name="T30" fmla="*/ 142 w 154"/>
                  <a:gd name="T31" fmla="*/ 147 h 172"/>
                  <a:gd name="T32" fmla="*/ 81 w 154"/>
                  <a:gd name="T33" fmla="*/ 17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4" h="172">
                    <a:moveTo>
                      <a:pt x="129" y="76"/>
                    </a:moveTo>
                    <a:cubicBezTo>
                      <a:pt x="127" y="47"/>
                      <a:pt x="110" y="21"/>
                      <a:pt x="77" y="21"/>
                    </a:cubicBezTo>
                    <a:cubicBezTo>
                      <a:pt x="49" y="21"/>
                      <a:pt x="28" y="44"/>
                      <a:pt x="25" y="76"/>
                    </a:cubicBezTo>
                    <a:lnTo>
                      <a:pt x="129" y="76"/>
                    </a:lnTo>
                    <a:close/>
                    <a:moveTo>
                      <a:pt x="81" y="172"/>
                    </a:moveTo>
                    <a:cubicBezTo>
                      <a:pt x="36" y="172"/>
                      <a:pt x="0" y="137"/>
                      <a:pt x="0" y="86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38"/>
                      <a:pt x="33" y="0"/>
                      <a:pt x="78" y="0"/>
                    </a:cubicBezTo>
                    <a:cubicBezTo>
                      <a:pt x="126" y="0"/>
                      <a:pt x="154" y="40"/>
                      <a:pt x="154" y="83"/>
                    </a:cubicBezTo>
                    <a:cubicBezTo>
                      <a:pt x="154" y="90"/>
                      <a:pt x="148" y="95"/>
                      <a:pt x="142" y="95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28" y="130"/>
                      <a:pt x="53" y="150"/>
                      <a:pt x="82" y="150"/>
                    </a:cubicBezTo>
                    <a:cubicBezTo>
                      <a:pt x="102" y="150"/>
                      <a:pt x="117" y="142"/>
                      <a:pt x="129" y="131"/>
                    </a:cubicBezTo>
                    <a:cubicBezTo>
                      <a:pt x="131" y="130"/>
                      <a:pt x="133" y="128"/>
                      <a:pt x="136" y="128"/>
                    </a:cubicBezTo>
                    <a:cubicBezTo>
                      <a:pt x="142" y="128"/>
                      <a:pt x="146" y="133"/>
                      <a:pt x="146" y="139"/>
                    </a:cubicBezTo>
                    <a:cubicBezTo>
                      <a:pt x="146" y="142"/>
                      <a:pt x="145" y="145"/>
                      <a:pt x="142" y="147"/>
                    </a:cubicBezTo>
                    <a:cubicBezTo>
                      <a:pt x="127" y="162"/>
                      <a:pt x="109" y="172"/>
                      <a:pt x="81" y="17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baseline="0"/>
              </a:p>
            </p:txBody>
          </p:sp>
          <p:sp>
            <p:nvSpPr>
              <p:cNvPr id="64" name="Freeform 9">
                <a:extLst>
                  <a:ext uri="{FF2B5EF4-FFF2-40B4-BE49-F238E27FC236}">
                    <a16:creationId xmlns:a16="http://schemas.microsoft.com/office/drawing/2014/main" id="{45C8B550-6381-4E14-A50F-762E7A13083A}"/>
                  </a:ext>
                </a:extLst>
              </p:cNvPr>
              <p:cNvSpPr>
                <a:spLocks noEditPoints="1"/>
              </p:cNvSpPr>
              <p:nvPr userDrawn="1"/>
            </p:nvSpPr>
            <p:spPr bwMode="black">
              <a:xfrm>
                <a:off x="2503488" y="5649913"/>
                <a:ext cx="547688" cy="655638"/>
              </a:xfrm>
              <a:custGeom>
                <a:avLst/>
                <a:gdLst>
                  <a:gd name="T0" fmla="*/ 122 w 146"/>
                  <a:gd name="T1" fmla="*/ 107 h 172"/>
                  <a:gd name="T2" fmla="*/ 122 w 146"/>
                  <a:gd name="T3" fmla="*/ 91 h 172"/>
                  <a:gd name="T4" fmla="*/ 74 w 146"/>
                  <a:gd name="T5" fmla="*/ 84 h 172"/>
                  <a:gd name="T6" fmla="*/ 25 w 146"/>
                  <a:gd name="T7" fmla="*/ 118 h 172"/>
                  <a:gd name="T8" fmla="*/ 25 w 146"/>
                  <a:gd name="T9" fmla="*/ 119 h 172"/>
                  <a:gd name="T10" fmla="*/ 67 w 146"/>
                  <a:gd name="T11" fmla="*/ 152 h 172"/>
                  <a:gd name="T12" fmla="*/ 122 w 146"/>
                  <a:gd name="T13" fmla="*/ 107 h 172"/>
                  <a:gd name="T14" fmla="*/ 0 w 146"/>
                  <a:gd name="T15" fmla="*/ 120 h 172"/>
                  <a:gd name="T16" fmla="*/ 0 w 146"/>
                  <a:gd name="T17" fmla="*/ 119 h 172"/>
                  <a:gd name="T18" fmla="*/ 71 w 146"/>
                  <a:gd name="T19" fmla="*/ 66 h 172"/>
                  <a:gd name="T20" fmla="*/ 122 w 146"/>
                  <a:gd name="T21" fmla="*/ 73 h 172"/>
                  <a:gd name="T22" fmla="*/ 122 w 146"/>
                  <a:gd name="T23" fmla="*/ 67 h 172"/>
                  <a:gd name="T24" fmla="*/ 73 w 146"/>
                  <a:gd name="T25" fmla="*/ 22 h 172"/>
                  <a:gd name="T26" fmla="*/ 34 w 146"/>
                  <a:gd name="T27" fmla="*/ 30 h 172"/>
                  <a:gd name="T28" fmla="*/ 30 w 146"/>
                  <a:gd name="T29" fmla="*/ 31 h 172"/>
                  <a:gd name="T30" fmla="*/ 19 w 146"/>
                  <a:gd name="T31" fmla="*/ 20 h 172"/>
                  <a:gd name="T32" fmla="*/ 26 w 146"/>
                  <a:gd name="T33" fmla="*/ 10 h 172"/>
                  <a:gd name="T34" fmla="*/ 75 w 146"/>
                  <a:gd name="T35" fmla="*/ 0 h 172"/>
                  <a:gd name="T36" fmla="*/ 129 w 146"/>
                  <a:gd name="T37" fmla="*/ 19 h 172"/>
                  <a:gd name="T38" fmla="*/ 146 w 146"/>
                  <a:gd name="T39" fmla="*/ 67 h 172"/>
                  <a:gd name="T40" fmla="*/ 146 w 146"/>
                  <a:gd name="T41" fmla="*/ 158 h 172"/>
                  <a:gd name="T42" fmla="*/ 134 w 146"/>
                  <a:gd name="T43" fmla="*/ 170 h 172"/>
                  <a:gd name="T44" fmla="*/ 122 w 146"/>
                  <a:gd name="T45" fmla="*/ 159 h 172"/>
                  <a:gd name="T46" fmla="*/ 122 w 146"/>
                  <a:gd name="T47" fmla="*/ 143 h 172"/>
                  <a:gd name="T48" fmla="*/ 62 w 146"/>
                  <a:gd name="T49" fmla="*/ 172 h 172"/>
                  <a:gd name="T50" fmla="*/ 0 w 146"/>
                  <a:gd name="T51" fmla="*/ 12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6" h="172">
                    <a:moveTo>
                      <a:pt x="122" y="107"/>
                    </a:moveTo>
                    <a:cubicBezTo>
                      <a:pt x="122" y="91"/>
                      <a:pt x="122" y="91"/>
                      <a:pt x="122" y="91"/>
                    </a:cubicBezTo>
                    <a:cubicBezTo>
                      <a:pt x="110" y="88"/>
                      <a:pt x="94" y="84"/>
                      <a:pt x="74" y="84"/>
                    </a:cubicBezTo>
                    <a:cubicBezTo>
                      <a:pt x="43" y="84"/>
                      <a:pt x="25" y="98"/>
                      <a:pt x="25" y="118"/>
                    </a:cubicBezTo>
                    <a:cubicBezTo>
                      <a:pt x="25" y="119"/>
                      <a:pt x="25" y="119"/>
                      <a:pt x="25" y="119"/>
                    </a:cubicBezTo>
                    <a:cubicBezTo>
                      <a:pt x="25" y="140"/>
                      <a:pt x="45" y="152"/>
                      <a:pt x="67" y="152"/>
                    </a:cubicBezTo>
                    <a:cubicBezTo>
                      <a:pt x="97" y="152"/>
                      <a:pt x="122" y="133"/>
                      <a:pt x="122" y="107"/>
                    </a:cubicBezTo>
                    <a:moveTo>
                      <a:pt x="0" y="120"/>
                    </a:moveTo>
                    <a:cubicBezTo>
                      <a:pt x="0" y="119"/>
                      <a:pt x="0" y="119"/>
                      <a:pt x="0" y="119"/>
                    </a:cubicBezTo>
                    <a:cubicBezTo>
                      <a:pt x="0" y="85"/>
                      <a:pt x="29" y="66"/>
                      <a:pt x="71" y="66"/>
                    </a:cubicBezTo>
                    <a:cubicBezTo>
                      <a:pt x="92" y="66"/>
                      <a:pt x="107" y="69"/>
                      <a:pt x="122" y="73"/>
                    </a:cubicBezTo>
                    <a:cubicBezTo>
                      <a:pt x="122" y="67"/>
                      <a:pt x="122" y="67"/>
                      <a:pt x="122" y="67"/>
                    </a:cubicBezTo>
                    <a:cubicBezTo>
                      <a:pt x="122" y="37"/>
                      <a:pt x="104" y="22"/>
                      <a:pt x="73" y="22"/>
                    </a:cubicBezTo>
                    <a:cubicBezTo>
                      <a:pt x="56" y="22"/>
                      <a:pt x="46" y="24"/>
                      <a:pt x="34" y="30"/>
                    </a:cubicBezTo>
                    <a:cubicBezTo>
                      <a:pt x="33" y="30"/>
                      <a:pt x="31" y="31"/>
                      <a:pt x="30" y="31"/>
                    </a:cubicBezTo>
                    <a:cubicBezTo>
                      <a:pt x="24" y="31"/>
                      <a:pt x="19" y="26"/>
                      <a:pt x="19" y="20"/>
                    </a:cubicBezTo>
                    <a:cubicBezTo>
                      <a:pt x="19" y="15"/>
                      <a:pt x="21" y="12"/>
                      <a:pt x="26" y="10"/>
                    </a:cubicBezTo>
                    <a:cubicBezTo>
                      <a:pt x="42" y="3"/>
                      <a:pt x="54" y="0"/>
                      <a:pt x="75" y="0"/>
                    </a:cubicBezTo>
                    <a:cubicBezTo>
                      <a:pt x="99" y="0"/>
                      <a:pt x="117" y="6"/>
                      <a:pt x="129" y="19"/>
                    </a:cubicBezTo>
                    <a:cubicBezTo>
                      <a:pt x="140" y="30"/>
                      <a:pt x="146" y="46"/>
                      <a:pt x="146" y="67"/>
                    </a:cubicBezTo>
                    <a:cubicBezTo>
                      <a:pt x="146" y="158"/>
                      <a:pt x="146" y="158"/>
                      <a:pt x="146" y="158"/>
                    </a:cubicBezTo>
                    <a:cubicBezTo>
                      <a:pt x="146" y="165"/>
                      <a:pt x="141" y="170"/>
                      <a:pt x="134" y="170"/>
                    </a:cubicBezTo>
                    <a:cubicBezTo>
                      <a:pt x="127" y="170"/>
                      <a:pt x="122" y="165"/>
                      <a:pt x="122" y="159"/>
                    </a:cubicBezTo>
                    <a:cubicBezTo>
                      <a:pt x="122" y="143"/>
                      <a:pt x="122" y="143"/>
                      <a:pt x="122" y="143"/>
                    </a:cubicBezTo>
                    <a:cubicBezTo>
                      <a:pt x="111" y="158"/>
                      <a:pt x="91" y="172"/>
                      <a:pt x="62" y="172"/>
                    </a:cubicBezTo>
                    <a:cubicBezTo>
                      <a:pt x="32" y="172"/>
                      <a:pt x="0" y="154"/>
                      <a:pt x="0" y="12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baseline="0"/>
              </a:p>
            </p:txBody>
          </p:sp>
          <p:sp>
            <p:nvSpPr>
              <p:cNvPr id="65" name="Freeform 10">
                <a:extLst>
                  <a:ext uri="{FF2B5EF4-FFF2-40B4-BE49-F238E27FC236}">
                    <a16:creationId xmlns:a16="http://schemas.microsoft.com/office/drawing/2014/main" id="{C36C7B58-6CFC-4E30-AD2F-7428AE3D0858}"/>
                  </a:ext>
                </a:extLst>
              </p:cNvPr>
              <p:cNvSpPr>
                <a:spLocks/>
              </p:cNvSpPr>
              <p:nvPr userDrawn="1"/>
            </p:nvSpPr>
            <p:spPr bwMode="black">
              <a:xfrm>
                <a:off x="-84138" y="5622925"/>
                <a:ext cx="1635125" cy="682625"/>
              </a:xfrm>
              <a:custGeom>
                <a:avLst/>
                <a:gdLst>
                  <a:gd name="T0" fmla="*/ 49 w 435"/>
                  <a:gd name="T1" fmla="*/ 18 h 179"/>
                  <a:gd name="T2" fmla="*/ 17 w 435"/>
                  <a:gd name="T3" fmla="*/ 6 h 179"/>
                  <a:gd name="T4" fmla="*/ 6 w 435"/>
                  <a:gd name="T5" fmla="*/ 37 h 179"/>
                  <a:gd name="T6" fmla="*/ 58 w 435"/>
                  <a:gd name="T7" fmla="*/ 152 h 179"/>
                  <a:gd name="T8" fmla="*/ 92 w 435"/>
                  <a:gd name="T9" fmla="*/ 179 h 179"/>
                  <a:gd name="T10" fmla="*/ 125 w 435"/>
                  <a:gd name="T11" fmla="*/ 152 h 179"/>
                  <a:gd name="T12" fmla="*/ 171 w 435"/>
                  <a:gd name="T13" fmla="*/ 51 h 179"/>
                  <a:gd name="T14" fmla="*/ 178 w 435"/>
                  <a:gd name="T15" fmla="*/ 46 h 179"/>
                  <a:gd name="T16" fmla="*/ 185 w 435"/>
                  <a:gd name="T17" fmla="*/ 54 h 179"/>
                  <a:gd name="T18" fmla="*/ 185 w 435"/>
                  <a:gd name="T19" fmla="*/ 151 h 179"/>
                  <a:gd name="T20" fmla="*/ 209 w 435"/>
                  <a:gd name="T21" fmla="*/ 179 h 179"/>
                  <a:gd name="T22" fmla="*/ 234 w 435"/>
                  <a:gd name="T23" fmla="*/ 151 h 179"/>
                  <a:gd name="T24" fmla="*/ 234 w 435"/>
                  <a:gd name="T25" fmla="*/ 72 h 179"/>
                  <a:gd name="T26" fmla="*/ 260 w 435"/>
                  <a:gd name="T27" fmla="*/ 46 h 179"/>
                  <a:gd name="T28" fmla="*/ 285 w 435"/>
                  <a:gd name="T29" fmla="*/ 72 h 179"/>
                  <a:gd name="T30" fmla="*/ 285 w 435"/>
                  <a:gd name="T31" fmla="*/ 151 h 179"/>
                  <a:gd name="T32" fmla="*/ 310 w 435"/>
                  <a:gd name="T33" fmla="*/ 179 h 179"/>
                  <a:gd name="T34" fmla="*/ 334 w 435"/>
                  <a:gd name="T35" fmla="*/ 151 h 179"/>
                  <a:gd name="T36" fmla="*/ 334 w 435"/>
                  <a:gd name="T37" fmla="*/ 72 h 179"/>
                  <a:gd name="T38" fmla="*/ 360 w 435"/>
                  <a:gd name="T39" fmla="*/ 46 h 179"/>
                  <a:gd name="T40" fmla="*/ 385 w 435"/>
                  <a:gd name="T41" fmla="*/ 72 h 179"/>
                  <a:gd name="T42" fmla="*/ 385 w 435"/>
                  <a:gd name="T43" fmla="*/ 151 h 179"/>
                  <a:gd name="T44" fmla="*/ 410 w 435"/>
                  <a:gd name="T45" fmla="*/ 179 h 179"/>
                  <a:gd name="T46" fmla="*/ 435 w 435"/>
                  <a:gd name="T47" fmla="*/ 151 h 179"/>
                  <a:gd name="T48" fmla="*/ 435 w 435"/>
                  <a:gd name="T49" fmla="*/ 61 h 179"/>
                  <a:gd name="T50" fmla="*/ 375 w 435"/>
                  <a:gd name="T51" fmla="*/ 4 h 179"/>
                  <a:gd name="T52" fmla="*/ 323 w 435"/>
                  <a:gd name="T53" fmla="*/ 26 h 179"/>
                  <a:gd name="T54" fmla="*/ 272 w 435"/>
                  <a:gd name="T55" fmla="*/ 4 h 179"/>
                  <a:gd name="T56" fmla="*/ 223 w 435"/>
                  <a:gd name="T57" fmla="*/ 26 h 179"/>
                  <a:gd name="T58" fmla="*/ 178 w 435"/>
                  <a:gd name="T59" fmla="*/ 4 h 179"/>
                  <a:gd name="T60" fmla="*/ 125 w 435"/>
                  <a:gd name="T61" fmla="*/ 40 h 179"/>
                  <a:gd name="T62" fmla="*/ 92 w 435"/>
                  <a:gd name="T63" fmla="*/ 119 h 179"/>
                  <a:gd name="T64" fmla="*/ 49 w 435"/>
                  <a:gd name="T65" fmla="*/ 18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35" h="179">
                    <a:moveTo>
                      <a:pt x="49" y="18"/>
                    </a:moveTo>
                    <a:cubicBezTo>
                      <a:pt x="43" y="6"/>
                      <a:pt x="30" y="0"/>
                      <a:pt x="17" y="6"/>
                    </a:cubicBezTo>
                    <a:cubicBezTo>
                      <a:pt x="5" y="12"/>
                      <a:pt x="0" y="25"/>
                      <a:pt x="6" y="37"/>
                    </a:cubicBezTo>
                    <a:cubicBezTo>
                      <a:pt x="58" y="152"/>
                      <a:pt x="58" y="152"/>
                      <a:pt x="58" y="152"/>
                    </a:cubicBezTo>
                    <a:cubicBezTo>
                      <a:pt x="67" y="169"/>
                      <a:pt x="75" y="179"/>
                      <a:pt x="92" y="179"/>
                    </a:cubicBezTo>
                    <a:cubicBezTo>
                      <a:pt x="109" y="179"/>
                      <a:pt x="117" y="169"/>
                      <a:pt x="125" y="152"/>
                    </a:cubicBezTo>
                    <a:cubicBezTo>
                      <a:pt x="125" y="152"/>
                      <a:pt x="171" y="52"/>
                      <a:pt x="171" y="51"/>
                    </a:cubicBezTo>
                    <a:cubicBezTo>
                      <a:pt x="172" y="50"/>
                      <a:pt x="173" y="46"/>
                      <a:pt x="178" y="46"/>
                    </a:cubicBezTo>
                    <a:cubicBezTo>
                      <a:pt x="182" y="47"/>
                      <a:pt x="185" y="50"/>
                      <a:pt x="185" y="54"/>
                    </a:cubicBezTo>
                    <a:cubicBezTo>
                      <a:pt x="185" y="151"/>
                      <a:pt x="185" y="151"/>
                      <a:pt x="185" y="151"/>
                    </a:cubicBezTo>
                    <a:cubicBezTo>
                      <a:pt x="185" y="166"/>
                      <a:pt x="193" y="179"/>
                      <a:pt x="209" y="179"/>
                    </a:cubicBezTo>
                    <a:cubicBezTo>
                      <a:pt x="225" y="179"/>
                      <a:pt x="234" y="166"/>
                      <a:pt x="234" y="151"/>
                    </a:cubicBezTo>
                    <a:cubicBezTo>
                      <a:pt x="234" y="72"/>
                      <a:pt x="234" y="72"/>
                      <a:pt x="234" y="72"/>
                    </a:cubicBezTo>
                    <a:cubicBezTo>
                      <a:pt x="234" y="56"/>
                      <a:pt x="245" y="46"/>
                      <a:pt x="260" y="46"/>
                    </a:cubicBezTo>
                    <a:cubicBezTo>
                      <a:pt x="275" y="46"/>
                      <a:pt x="285" y="57"/>
                      <a:pt x="285" y="72"/>
                    </a:cubicBezTo>
                    <a:cubicBezTo>
                      <a:pt x="285" y="151"/>
                      <a:pt x="285" y="151"/>
                      <a:pt x="285" y="151"/>
                    </a:cubicBezTo>
                    <a:cubicBezTo>
                      <a:pt x="285" y="166"/>
                      <a:pt x="294" y="179"/>
                      <a:pt x="310" y="179"/>
                    </a:cubicBezTo>
                    <a:cubicBezTo>
                      <a:pt x="326" y="179"/>
                      <a:pt x="334" y="166"/>
                      <a:pt x="334" y="151"/>
                    </a:cubicBezTo>
                    <a:cubicBezTo>
                      <a:pt x="334" y="72"/>
                      <a:pt x="334" y="72"/>
                      <a:pt x="334" y="72"/>
                    </a:cubicBezTo>
                    <a:cubicBezTo>
                      <a:pt x="334" y="56"/>
                      <a:pt x="345" y="46"/>
                      <a:pt x="360" y="46"/>
                    </a:cubicBezTo>
                    <a:cubicBezTo>
                      <a:pt x="375" y="46"/>
                      <a:pt x="385" y="57"/>
                      <a:pt x="385" y="72"/>
                    </a:cubicBezTo>
                    <a:cubicBezTo>
                      <a:pt x="385" y="151"/>
                      <a:pt x="385" y="151"/>
                      <a:pt x="385" y="151"/>
                    </a:cubicBezTo>
                    <a:cubicBezTo>
                      <a:pt x="385" y="166"/>
                      <a:pt x="394" y="179"/>
                      <a:pt x="410" y="179"/>
                    </a:cubicBezTo>
                    <a:cubicBezTo>
                      <a:pt x="426" y="179"/>
                      <a:pt x="435" y="166"/>
                      <a:pt x="435" y="151"/>
                    </a:cubicBezTo>
                    <a:cubicBezTo>
                      <a:pt x="435" y="61"/>
                      <a:pt x="435" y="61"/>
                      <a:pt x="435" y="61"/>
                    </a:cubicBezTo>
                    <a:cubicBezTo>
                      <a:pt x="435" y="27"/>
                      <a:pt x="408" y="4"/>
                      <a:pt x="375" y="4"/>
                    </a:cubicBezTo>
                    <a:cubicBezTo>
                      <a:pt x="343" y="4"/>
                      <a:pt x="323" y="26"/>
                      <a:pt x="323" y="26"/>
                    </a:cubicBezTo>
                    <a:cubicBezTo>
                      <a:pt x="312" y="12"/>
                      <a:pt x="297" y="4"/>
                      <a:pt x="272" y="4"/>
                    </a:cubicBezTo>
                    <a:cubicBezTo>
                      <a:pt x="246" y="4"/>
                      <a:pt x="223" y="26"/>
                      <a:pt x="223" y="26"/>
                    </a:cubicBezTo>
                    <a:cubicBezTo>
                      <a:pt x="212" y="12"/>
                      <a:pt x="194" y="4"/>
                      <a:pt x="178" y="4"/>
                    </a:cubicBezTo>
                    <a:cubicBezTo>
                      <a:pt x="155" y="4"/>
                      <a:pt x="136" y="14"/>
                      <a:pt x="125" y="40"/>
                    </a:cubicBezTo>
                    <a:cubicBezTo>
                      <a:pt x="92" y="119"/>
                      <a:pt x="92" y="119"/>
                      <a:pt x="92" y="119"/>
                    </a:cubicBezTo>
                    <a:lnTo>
                      <a:pt x="4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baseline="0"/>
              </a:p>
            </p:txBody>
          </p:sp>
          <p:sp>
            <p:nvSpPr>
              <p:cNvPr id="66" name="Freeform 11">
                <a:extLst>
                  <a:ext uri="{FF2B5EF4-FFF2-40B4-BE49-F238E27FC236}">
                    <a16:creationId xmlns:a16="http://schemas.microsoft.com/office/drawing/2014/main" id="{E1DAC799-E752-4ED6-96B2-F92A2B1FF9CF}"/>
                  </a:ext>
                </a:extLst>
              </p:cNvPr>
              <p:cNvSpPr>
                <a:spLocks noEditPoints="1"/>
              </p:cNvSpPr>
              <p:nvPr userDrawn="1"/>
            </p:nvSpPr>
            <p:spPr bwMode="black">
              <a:xfrm>
                <a:off x="4097338" y="5649913"/>
                <a:ext cx="149225" cy="157163"/>
              </a:xfrm>
              <a:custGeom>
                <a:avLst/>
                <a:gdLst>
                  <a:gd name="T0" fmla="*/ 37 w 40"/>
                  <a:gd name="T1" fmla="*/ 20 h 41"/>
                  <a:gd name="T2" fmla="*/ 37 w 40"/>
                  <a:gd name="T3" fmla="*/ 20 h 41"/>
                  <a:gd name="T4" fmla="*/ 20 w 40"/>
                  <a:gd name="T5" fmla="*/ 4 h 41"/>
                  <a:gd name="T6" fmla="*/ 3 w 40"/>
                  <a:gd name="T7" fmla="*/ 20 h 41"/>
                  <a:gd name="T8" fmla="*/ 3 w 40"/>
                  <a:gd name="T9" fmla="*/ 21 h 41"/>
                  <a:gd name="T10" fmla="*/ 20 w 40"/>
                  <a:gd name="T11" fmla="*/ 37 h 41"/>
                  <a:gd name="T12" fmla="*/ 37 w 40"/>
                  <a:gd name="T13" fmla="*/ 20 h 41"/>
                  <a:gd name="T14" fmla="*/ 0 w 40"/>
                  <a:gd name="T15" fmla="*/ 21 h 41"/>
                  <a:gd name="T16" fmla="*/ 0 w 40"/>
                  <a:gd name="T17" fmla="*/ 20 h 41"/>
                  <a:gd name="T18" fmla="*/ 20 w 40"/>
                  <a:gd name="T19" fmla="*/ 0 h 41"/>
                  <a:gd name="T20" fmla="*/ 40 w 40"/>
                  <a:gd name="T21" fmla="*/ 20 h 41"/>
                  <a:gd name="T22" fmla="*/ 40 w 40"/>
                  <a:gd name="T23" fmla="*/ 20 h 41"/>
                  <a:gd name="T24" fmla="*/ 20 w 40"/>
                  <a:gd name="T25" fmla="*/ 41 h 41"/>
                  <a:gd name="T26" fmla="*/ 0 w 40"/>
                  <a:gd name="T27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" h="41">
                    <a:moveTo>
                      <a:pt x="37" y="20"/>
                    </a:move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11"/>
                      <a:pt x="29" y="4"/>
                      <a:pt x="20" y="4"/>
                    </a:cubicBezTo>
                    <a:cubicBezTo>
                      <a:pt x="11" y="4"/>
                      <a:pt x="3" y="11"/>
                      <a:pt x="3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30"/>
                      <a:pt x="11" y="37"/>
                      <a:pt x="20" y="37"/>
                    </a:cubicBezTo>
                    <a:cubicBezTo>
                      <a:pt x="29" y="37"/>
                      <a:pt x="37" y="30"/>
                      <a:pt x="37" y="20"/>
                    </a:cubicBezTo>
                    <a:moveTo>
                      <a:pt x="0" y="21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0" y="9"/>
                      <a:pt x="40" y="2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32"/>
                      <a:pt x="31" y="41"/>
                      <a:pt x="20" y="41"/>
                    </a:cubicBezTo>
                    <a:cubicBezTo>
                      <a:pt x="8" y="41"/>
                      <a:pt x="0" y="32"/>
                      <a:pt x="0" y="2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baseline="0"/>
              </a:p>
            </p:txBody>
          </p:sp>
          <p:sp>
            <p:nvSpPr>
              <p:cNvPr id="67" name="Freeform 12">
                <a:extLst>
                  <a:ext uri="{FF2B5EF4-FFF2-40B4-BE49-F238E27FC236}">
                    <a16:creationId xmlns:a16="http://schemas.microsoft.com/office/drawing/2014/main" id="{AFDF3C89-951F-48C2-9CF6-7BEC9AEACCAC}"/>
                  </a:ext>
                </a:extLst>
              </p:cNvPr>
              <p:cNvSpPr>
                <a:spLocks noEditPoints="1"/>
              </p:cNvSpPr>
              <p:nvPr userDrawn="1"/>
            </p:nvSpPr>
            <p:spPr bwMode="black">
              <a:xfrm>
                <a:off x="4141788" y="5688013"/>
                <a:ext cx="63500" cy="76200"/>
              </a:xfrm>
              <a:custGeom>
                <a:avLst/>
                <a:gdLst>
                  <a:gd name="T0" fmla="*/ 9 w 17"/>
                  <a:gd name="T1" fmla="*/ 10 h 20"/>
                  <a:gd name="T2" fmla="*/ 12 w 17"/>
                  <a:gd name="T3" fmla="*/ 7 h 20"/>
                  <a:gd name="T4" fmla="*/ 12 w 17"/>
                  <a:gd name="T5" fmla="*/ 7 h 20"/>
                  <a:gd name="T6" fmla="*/ 9 w 17"/>
                  <a:gd name="T7" fmla="*/ 4 h 20"/>
                  <a:gd name="T8" fmla="*/ 5 w 17"/>
                  <a:gd name="T9" fmla="*/ 4 h 20"/>
                  <a:gd name="T10" fmla="*/ 5 w 17"/>
                  <a:gd name="T11" fmla="*/ 10 h 20"/>
                  <a:gd name="T12" fmla="*/ 9 w 17"/>
                  <a:gd name="T13" fmla="*/ 10 h 20"/>
                  <a:gd name="T14" fmla="*/ 0 w 17"/>
                  <a:gd name="T15" fmla="*/ 2 h 20"/>
                  <a:gd name="T16" fmla="*/ 2 w 17"/>
                  <a:gd name="T17" fmla="*/ 0 h 20"/>
                  <a:gd name="T18" fmla="*/ 9 w 17"/>
                  <a:gd name="T19" fmla="*/ 0 h 20"/>
                  <a:gd name="T20" fmla="*/ 15 w 17"/>
                  <a:gd name="T21" fmla="*/ 2 h 20"/>
                  <a:gd name="T22" fmla="*/ 17 w 17"/>
                  <a:gd name="T23" fmla="*/ 7 h 20"/>
                  <a:gd name="T24" fmla="*/ 17 w 17"/>
                  <a:gd name="T25" fmla="*/ 7 h 20"/>
                  <a:gd name="T26" fmla="*/ 13 w 17"/>
                  <a:gd name="T27" fmla="*/ 13 h 20"/>
                  <a:gd name="T28" fmla="*/ 16 w 17"/>
                  <a:gd name="T29" fmla="*/ 17 h 20"/>
                  <a:gd name="T30" fmla="*/ 16 w 17"/>
                  <a:gd name="T31" fmla="*/ 18 h 20"/>
                  <a:gd name="T32" fmla="*/ 14 w 17"/>
                  <a:gd name="T33" fmla="*/ 20 h 20"/>
                  <a:gd name="T34" fmla="*/ 12 w 17"/>
                  <a:gd name="T35" fmla="*/ 19 h 20"/>
                  <a:gd name="T36" fmla="*/ 8 w 17"/>
                  <a:gd name="T37" fmla="*/ 14 h 20"/>
                  <a:gd name="T38" fmla="*/ 5 w 17"/>
                  <a:gd name="T39" fmla="*/ 14 h 20"/>
                  <a:gd name="T40" fmla="*/ 5 w 17"/>
                  <a:gd name="T41" fmla="*/ 18 h 20"/>
                  <a:gd name="T42" fmla="*/ 2 w 17"/>
                  <a:gd name="T43" fmla="*/ 20 h 20"/>
                  <a:gd name="T44" fmla="*/ 0 w 17"/>
                  <a:gd name="T45" fmla="*/ 18 h 20"/>
                  <a:gd name="T46" fmla="*/ 0 w 17"/>
                  <a:gd name="T47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7" h="20">
                    <a:moveTo>
                      <a:pt x="9" y="10"/>
                    </a:moveTo>
                    <a:cubicBezTo>
                      <a:pt x="11" y="10"/>
                      <a:pt x="12" y="9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5"/>
                      <a:pt x="11" y="4"/>
                      <a:pt x="9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10"/>
                      <a:pt x="5" y="10"/>
                      <a:pt x="5" y="10"/>
                    </a:cubicBezTo>
                    <a:lnTo>
                      <a:pt x="9" y="10"/>
                    </a:lnTo>
                    <a:close/>
                    <a:moveTo>
                      <a:pt x="0" y="2"/>
                    </a:moveTo>
                    <a:cubicBezTo>
                      <a:pt x="0" y="1"/>
                      <a:pt x="1" y="0"/>
                      <a:pt x="2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0"/>
                      <a:pt x="14" y="1"/>
                      <a:pt x="15" y="2"/>
                    </a:cubicBezTo>
                    <a:cubicBezTo>
                      <a:pt x="16" y="3"/>
                      <a:pt x="17" y="5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10"/>
                      <a:pt x="15" y="12"/>
                      <a:pt x="13" y="13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8"/>
                      <a:pt x="16" y="18"/>
                    </a:cubicBezTo>
                    <a:cubicBezTo>
                      <a:pt x="16" y="19"/>
                      <a:pt x="15" y="20"/>
                      <a:pt x="14" y="20"/>
                    </a:cubicBezTo>
                    <a:cubicBezTo>
                      <a:pt x="13" y="20"/>
                      <a:pt x="13" y="20"/>
                      <a:pt x="12" y="19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9"/>
                      <a:pt x="4" y="20"/>
                      <a:pt x="2" y="20"/>
                    </a:cubicBezTo>
                    <a:cubicBezTo>
                      <a:pt x="1" y="20"/>
                      <a:pt x="0" y="19"/>
                      <a:pt x="0" y="18"/>
                    </a:cubicBez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baseline="0"/>
              </a:p>
            </p:txBody>
          </p:sp>
        </p:grpSp>
      </p:grpSp>
      <p:grpSp>
        <p:nvGrpSpPr>
          <p:cNvPr id="1133" name="Group 1132">
            <a:extLst>
              <a:ext uri="{FF2B5EF4-FFF2-40B4-BE49-F238E27FC236}">
                <a16:creationId xmlns:a16="http://schemas.microsoft.com/office/drawing/2014/main" id="{B301933D-6CDA-CD4B-AEF7-3F32F7E7FC23}"/>
              </a:ext>
            </a:extLst>
          </p:cNvPr>
          <p:cNvGrpSpPr/>
          <p:nvPr userDrawn="1"/>
        </p:nvGrpSpPr>
        <p:grpSpPr>
          <a:xfrm>
            <a:off x="781666" y="238215"/>
            <a:ext cx="1050813" cy="196313"/>
            <a:chOff x="781462" y="238214"/>
            <a:chExt cx="1050539" cy="196313"/>
          </a:xfrm>
        </p:grpSpPr>
        <p:sp>
          <p:nvSpPr>
            <p:cNvPr id="1135" name="Freeform 6">
              <a:extLst>
                <a:ext uri="{FF2B5EF4-FFF2-40B4-BE49-F238E27FC236}">
                  <a16:creationId xmlns:a16="http://schemas.microsoft.com/office/drawing/2014/main" id="{C33EE9B8-81F6-4B4A-AC08-D37E185F7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2253" y="293924"/>
              <a:ext cx="198966" cy="137950"/>
            </a:xfrm>
            <a:custGeom>
              <a:avLst/>
              <a:gdLst>
                <a:gd name="T0" fmla="*/ 82 w 86"/>
                <a:gd name="T1" fmla="*/ 0 h 60"/>
                <a:gd name="T2" fmla="*/ 78 w 86"/>
                <a:gd name="T3" fmla="*/ 4 h 60"/>
                <a:gd name="T4" fmla="*/ 63 w 86"/>
                <a:gd name="T5" fmla="*/ 48 h 60"/>
                <a:gd name="T6" fmla="*/ 48 w 86"/>
                <a:gd name="T7" fmla="*/ 4 h 60"/>
                <a:gd name="T8" fmla="*/ 44 w 86"/>
                <a:gd name="T9" fmla="*/ 0 h 60"/>
                <a:gd name="T10" fmla="*/ 43 w 86"/>
                <a:gd name="T11" fmla="*/ 0 h 60"/>
                <a:gd name="T12" fmla="*/ 39 w 86"/>
                <a:gd name="T13" fmla="*/ 4 h 60"/>
                <a:gd name="T14" fmla="*/ 24 w 86"/>
                <a:gd name="T15" fmla="*/ 48 h 60"/>
                <a:gd name="T16" fmla="*/ 9 w 86"/>
                <a:gd name="T17" fmla="*/ 4 h 60"/>
                <a:gd name="T18" fmla="*/ 5 w 86"/>
                <a:gd name="T19" fmla="*/ 0 h 60"/>
                <a:gd name="T20" fmla="*/ 0 w 86"/>
                <a:gd name="T21" fmla="*/ 4 h 60"/>
                <a:gd name="T22" fmla="*/ 1 w 86"/>
                <a:gd name="T23" fmla="*/ 7 h 60"/>
                <a:gd name="T24" fmla="*/ 19 w 86"/>
                <a:gd name="T25" fmla="*/ 56 h 60"/>
                <a:gd name="T26" fmla="*/ 24 w 86"/>
                <a:gd name="T27" fmla="*/ 60 h 60"/>
                <a:gd name="T28" fmla="*/ 24 w 86"/>
                <a:gd name="T29" fmla="*/ 60 h 60"/>
                <a:gd name="T30" fmla="*/ 29 w 86"/>
                <a:gd name="T31" fmla="*/ 56 h 60"/>
                <a:gd name="T32" fmla="*/ 43 w 86"/>
                <a:gd name="T33" fmla="*/ 14 h 60"/>
                <a:gd name="T34" fmla="*/ 58 w 86"/>
                <a:gd name="T35" fmla="*/ 56 h 60"/>
                <a:gd name="T36" fmla="*/ 63 w 86"/>
                <a:gd name="T37" fmla="*/ 60 h 60"/>
                <a:gd name="T38" fmla="*/ 63 w 86"/>
                <a:gd name="T39" fmla="*/ 60 h 60"/>
                <a:gd name="T40" fmla="*/ 68 w 86"/>
                <a:gd name="T41" fmla="*/ 56 h 60"/>
                <a:gd name="T42" fmla="*/ 86 w 86"/>
                <a:gd name="T43" fmla="*/ 7 h 60"/>
                <a:gd name="T44" fmla="*/ 86 w 86"/>
                <a:gd name="T45" fmla="*/ 4 h 60"/>
                <a:gd name="T46" fmla="*/ 82 w 86"/>
                <a:gd name="T4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6" h="60">
                  <a:moveTo>
                    <a:pt x="82" y="0"/>
                  </a:moveTo>
                  <a:cubicBezTo>
                    <a:pt x="80" y="0"/>
                    <a:pt x="78" y="2"/>
                    <a:pt x="78" y="4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7" y="2"/>
                    <a:pt x="46" y="0"/>
                    <a:pt x="44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0"/>
                    <a:pt x="39" y="2"/>
                    <a:pt x="39" y="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1" y="6"/>
                    <a:pt x="1" y="7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0" y="59"/>
                    <a:pt x="21" y="60"/>
                    <a:pt x="24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6" y="60"/>
                    <a:pt x="28" y="59"/>
                    <a:pt x="29" y="56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9" y="59"/>
                    <a:pt x="60" y="60"/>
                    <a:pt x="63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5" y="60"/>
                    <a:pt x="67" y="59"/>
                    <a:pt x="68" y="56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6"/>
                    <a:pt x="86" y="5"/>
                    <a:pt x="86" y="4"/>
                  </a:cubicBezTo>
                  <a:cubicBezTo>
                    <a:pt x="86" y="2"/>
                    <a:pt x="85" y="0"/>
                    <a:pt x="8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36" name="Freeform 7">
              <a:extLst>
                <a:ext uri="{FF2B5EF4-FFF2-40B4-BE49-F238E27FC236}">
                  <a16:creationId xmlns:a16="http://schemas.microsoft.com/office/drawing/2014/main" id="{92493872-79CD-4FAD-9428-6C704E0EBB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46525" y="293924"/>
              <a:ext cx="135297" cy="140602"/>
            </a:xfrm>
            <a:custGeom>
              <a:avLst/>
              <a:gdLst>
                <a:gd name="T0" fmla="*/ 29 w 58"/>
                <a:gd name="T1" fmla="*/ 0 h 61"/>
                <a:gd name="T2" fmla="*/ 0 w 58"/>
                <a:gd name="T3" fmla="*/ 30 h 61"/>
                <a:gd name="T4" fmla="*/ 0 w 58"/>
                <a:gd name="T5" fmla="*/ 30 h 61"/>
                <a:gd name="T6" fmla="*/ 29 w 58"/>
                <a:gd name="T7" fmla="*/ 61 h 61"/>
                <a:gd name="T8" fmla="*/ 58 w 58"/>
                <a:gd name="T9" fmla="*/ 30 h 61"/>
                <a:gd name="T10" fmla="*/ 58 w 58"/>
                <a:gd name="T11" fmla="*/ 30 h 61"/>
                <a:gd name="T12" fmla="*/ 29 w 58"/>
                <a:gd name="T13" fmla="*/ 0 h 61"/>
                <a:gd name="T14" fmla="*/ 49 w 58"/>
                <a:gd name="T15" fmla="*/ 30 h 61"/>
                <a:gd name="T16" fmla="*/ 29 w 58"/>
                <a:gd name="T17" fmla="*/ 54 h 61"/>
                <a:gd name="T18" fmla="*/ 9 w 58"/>
                <a:gd name="T19" fmla="*/ 30 h 61"/>
                <a:gd name="T20" fmla="*/ 9 w 58"/>
                <a:gd name="T21" fmla="*/ 30 h 61"/>
                <a:gd name="T22" fmla="*/ 29 w 58"/>
                <a:gd name="T23" fmla="*/ 6 h 61"/>
                <a:gd name="T24" fmla="*/ 49 w 58"/>
                <a:gd name="T25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1">
                  <a:moveTo>
                    <a:pt x="29" y="0"/>
                  </a:moveTo>
                  <a:cubicBezTo>
                    <a:pt x="11" y="0"/>
                    <a:pt x="0" y="14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47"/>
                    <a:pt x="11" y="61"/>
                    <a:pt x="29" y="61"/>
                  </a:cubicBezTo>
                  <a:cubicBezTo>
                    <a:pt x="47" y="61"/>
                    <a:pt x="58" y="47"/>
                    <a:pt x="58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13"/>
                    <a:pt x="47" y="0"/>
                    <a:pt x="29" y="0"/>
                  </a:cubicBezTo>
                  <a:moveTo>
                    <a:pt x="49" y="30"/>
                  </a:moveTo>
                  <a:cubicBezTo>
                    <a:pt x="49" y="43"/>
                    <a:pt x="42" y="54"/>
                    <a:pt x="29" y="54"/>
                  </a:cubicBezTo>
                  <a:cubicBezTo>
                    <a:pt x="17" y="54"/>
                    <a:pt x="9" y="43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18"/>
                    <a:pt x="16" y="6"/>
                    <a:pt x="29" y="6"/>
                  </a:cubicBezTo>
                  <a:cubicBezTo>
                    <a:pt x="41" y="6"/>
                    <a:pt x="49" y="18"/>
                    <a:pt x="49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37" name="Freeform 8">
              <a:extLst>
                <a:ext uri="{FF2B5EF4-FFF2-40B4-BE49-F238E27FC236}">
                  <a16:creationId xmlns:a16="http://schemas.microsoft.com/office/drawing/2014/main" id="{2936134E-3D07-4A28-9D70-63FED99E0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3045" y="293924"/>
              <a:ext cx="74281" cy="137950"/>
            </a:xfrm>
            <a:custGeom>
              <a:avLst/>
              <a:gdLst>
                <a:gd name="T0" fmla="*/ 29 w 33"/>
                <a:gd name="T1" fmla="*/ 0 h 60"/>
                <a:gd name="T2" fmla="*/ 9 w 33"/>
                <a:gd name="T3" fmla="*/ 16 h 60"/>
                <a:gd name="T4" fmla="*/ 9 w 33"/>
                <a:gd name="T5" fmla="*/ 5 h 60"/>
                <a:gd name="T6" fmla="*/ 4 w 33"/>
                <a:gd name="T7" fmla="*/ 0 h 60"/>
                <a:gd name="T8" fmla="*/ 0 w 33"/>
                <a:gd name="T9" fmla="*/ 5 h 60"/>
                <a:gd name="T10" fmla="*/ 0 w 33"/>
                <a:gd name="T11" fmla="*/ 56 h 60"/>
                <a:gd name="T12" fmla="*/ 4 w 33"/>
                <a:gd name="T13" fmla="*/ 60 h 60"/>
                <a:gd name="T14" fmla="*/ 9 w 33"/>
                <a:gd name="T15" fmla="*/ 56 h 60"/>
                <a:gd name="T16" fmla="*/ 9 w 33"/>
                <a:gd name="T17" fmla="*/ 36 h 60"/>
                <a:gd name="T18" fmla="*/ 29 w 33"/>
                <a:gd name="T19" fmla="*/ 9 h 60"/>
                <a:gd name="T20" fmla="*/ 33 w 33"/>
                <a:gd name="T21" fmla="*/ 4 h 60"/>
                <a:gd name="T22" fmla="*/ 29 w 33"/>
                <a:gd name="T2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60">
                  <a:moveTo>
                    <a:pt x="29" y="0"/>
                  </a:moveTo>
                  <a:cubicBezTo>
                    <a:pt x="21" y="0"/>
                    <a:pt x="13" y="6"/>
                    <a:pt x="9" y="1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8"/>
                    <a:pt x="2" y="60"/>
                    <a:pt x="4" y="60"/>
                  </a:cubicBezTo>
                  <a:cubicBezTo>
                    <a:pt x="7" y="60"/>
                    <a:pt x="9" y="58"/>
                    <a:pt x="9" y="5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19"/>
                    <a:pt x="18" y="10"/>
                    <a:pt x="29" y="9"/>
                  </a:cubicBezTo>
                  <a:cubicBezTo>
                    <a:pt x="32" y="9"/>
                    <a:pt x="33" y="7"/>
                    <a:pt x="33" y="4"/>
                  </a:cubicBezTo>
                  <a:cubicBezTo>
                    <a:pt x="33" y="2"/>
                    <a:pt x="31" y="0"/>
                    <a:pt x="2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38" name="Freeform 9">
              <a:extLst>
                <a:ext uri="{FF2B5EF4-FFF2-40B4-BE49-F238E27FC236}">
                  <a16:creationId xmlns:a16="http://schemas.microsoft.com/office/drawing/2014/main" id="{341B3B03-7904-438B-8D8D-CA32DB563E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8548" y="238214"/>
              <a:ext cx="21223" cy="193660"/>
            </a:xfrm>
            <a:custGeom>
              <a:avLst/>
              <a:gdLst>
                <a:gd name="T0" fmla="*/ 5 w 9"/>
                <a:gd name="T1" fmla="*/ 0 h 84"/>
                <a:gd name="T2" fmla="*/ 0 w 9"/>
                <a:gd name="T3" fmla="*/ 5 h 84"/>
                <a:gd name="T4" fmla="*/ 0 w 9"/>
                <a:gd name="T5" fmla="*/ 80 h 84"/>
                <a:gd name="T6" fmla="*/ 5 w 9"/>
                <a:gd name="T7" fmla="*/ 84 h 84"/>
                <a:gd name="T8" fmla="*/ 9 w 9"/>
                <a:gd name="T9" fmla="*/ 80 h 84"/>
                <a:gd name="T10" fmla="*/ 9 w 9"/>
                <a:gd name="T11" fmla="*/ 5 h 84"/>
                <a:gd name="T12" fmla="*/ 5 w 9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8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2"/>
                    <a:pt x="2" y="84"/>
                    <a:pt x="5" y="84"/>
                  </a:cubicBezTo>
                  <a:cubicBezTo>
                    <a:pt x="7" y="84"/>
                    <a:pt x="9" y="82"/>
                    <a:pt x="9" y="80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39" name="Freeform 10">
              <a:extLst>
                <a:ext uri="{FF2B5EF4-FFF2-40B4-BE49-F238E27FC236}">
                  <a16:creationId xmlns:a16="http://schemas.microsoft.com/office/drawing/2014/main" id="{6431F8D7-70DD-42E4-8B4D-6DC7EFEBEB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40994" y="238214"/>
              <a:ext cx="135297" cy="196313"/>
            </a:xfrm>
            <a:custGeom>
              <a:avLst/>
              <a:gdLst>
                <a:gd name="T0" fmla="*/ 55 w 59"/>
                <a:gd name="T1" fmla="*/ 0 h 85"/>
                <a:gd name="T2" fmla="*/ 50 w 59"/>
                <a:gd name="T3" fmla="*/ 5 h 85"/>
                <a:gd name="T4" fmla="*/ 50 w 59"/>
                <a:gd name="T5" fmla="*/ 36 h 85"/>
                <a:gd name="T6" fmla="*/ 28 w 59"/>
                <a:gd name="T7" fmla="*/ 24 h 85"/>
                <a:gd name="T8" fmla="*/ 0 w 59"/>
                <a:gd name="T9" fmla="*/ 54 h 85"/>
                <a:gd name="T10" fmla="*/ 0 w 59"/>
                <a:gd name="T11" fmla="*/ 54 h 85"/>
                <a:gd name="T12" fmla="*/ 28 w 59"/>
                <a:gd name="T13" fmla="*/ 85 h 85"/>
                <a:gd name="T14" fmla="*/ 50 w 59"/>
                <a:gd name="T15" fmla="*/ 72 h 85"/>
                <a:gd name="T16" fmla="*/ 50 w 59"/>
                <a:gd name="T17" fmla="*/ 80 h 85"/>
                <a:gd name="T18" fmla="*/ 55 w 59"/>
                <a:gd name="T19" fmla="*/ 84 h 85"/>
                <a:gd name="T20" fmla="*/ 59 w 59"/>
                <a:gd name="T21" fmla="*/ 80 h 85"/>
                <a:gd name="T22" fmla="*/ 59 w 59"/>
                <a:gd name="T23" fmla="*/ 5 h 85"/>
                <a:gd name="T24" fmla="*/ 55 w 59"/>
                <a:gd name="T25" fmla="*/ 0 h 85"/>
                <a:gd name="T26" fmla="*/ 51 w 59"/>
                <a:gd name="T27" fmla="*/ 54 h 85"/>
                <a:gd name="T28" fmla="*/ 30 w 59"/>
                <a:gd name="T29" fmla="*/ 77 h 85"/>
                <a:gd name="T30" fmla="*/ 9 w 59"/>
                <a:gd name="T31" fmla="*/ 54 h 85"/>
                <a:gd name="T32" fmla="*/ 9 w 59"/>
                <a:gd name="T33" fmla="*/ 54 h 85"/>
                <a:gd name="T34" fmla="*/ 30 w 59"/>
                <a:gd name="T35" fmla="*/ 31 h 85"/>
                <a:gd name="T36" fmla="*/ 51 w 59"/>
                <a:gd name="T37" fmla="*/ 5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85">
                  <a:moveTo>
                    <a:pt x="55" y="0"/>
                  </a:moveTo>
                  <a:cubicBezTo>
                    <a:pt x="52" y="0"/>
                    <a:pt x="50" y="2"/>
                    <a:pt x="50" y="5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6" y="30"/>
                    <a:pt x="39" y="24"/>
                    <a:pt x="28" y="24"/>
                  </a:cubicBezTo>
                  <a:cubicBezTo>
                    <a:pt x="14" y="24"/>
                    <a:pt x="0" y="35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74"/>
                    <a:pt x="14" y="85"/>
                    <a:pt x="28" y="85"/>
                  </a:cubicBezTo>
                  <a:cubicBezTo>
                    <a:pt x="39" y="85"/>
                    <a:pt x="46" y="79"/>
                    <a:pt x="50" y="72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0" y="82"/>
                    <a:pt x="52" y="84"/>
                    <a:pt x="55" y="84"/>
                  </a:cubicBezTo>
                  <a:cubicBezTo>
                    <a:pt x="57" y="84"/>
                    <a:pt x="59" y="82"/>
                    <a:pt x="59" y="80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2"/>
                    <a:pt x="57" y="0"/>
                    <a:pt x="55" y="0"/>
                  </a:cubicBezTo>
                  <a:moveTo>
                    <a:pt x="51" y="54"/>
                  </a:moveTo>
                  <a:cubicBezTo>
                    <a:pt x="51" y="68"/>
                    <a:pt x="40" y="77"/>
                    <a:pt x="30" y="77"/>
                  </a:cubicBezTo>
                  <a:cubicBezTo>
                    <a:pt x="19" y="77"/>
                    <a:pt x="9" y="68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40"/>
                    <a:pt x="18" y="31"/>
                    <a:pt x="30" y="31"/>
                  </a:cubicBezTo>
                  <a:cubicBezTo>
                    <a:pt x="40" y="31"/>
                    <a:pt x="51" y="41"/>
                    <a:pt x="51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40" name="Freeform 11">
              <a:extLst>
                <a:ext uri="{FF2B5EF4-FFF2-40B4-BE49-F238E27FC236}">
                  <a16:creationId xmlns:a16="http://schemas.microsoft.com/office/drawing/2014/main" id="{A22F37FD-2CA2-4270-BE47-6FE19406F2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462" y="288618"/>
              <a:ext cx="355485" cy="145908"/>
            </a:xfrm>
            <a:custGeom>
              <a:avLst/>
              <a:gdLst>
                <a:gd name="T0" fmla="*/ 2 w 153"/>
                <a:gd name="T1" fmla="*/ 13 h 63"/>
                <a:gd name="T2" fmla="*/ 6 w 153"/>
                <a:gd name="T3" fmla="*/ 2 h 63"/>
                <a:gd name="T4" fmla="*/ 17 w 153"/>
                <a:gd name="T5" fmla="*/ 6 h 63"/>
                <a:gd name="T6" fmla="*/ 32 w 153"/>
                <a:gd name="T7" fmla="*/ 42 h 63"/>
                <a:gd name="T8" fmla="*/ 44 w 153"/>
                <a:gd name="T9" fmla="*/ 14 h 63"/>
                <a:gd name="T10" fmla="*/ 62 w 153"/>
                <a:gd name="T11" fmla="*/ 1 h 63"/>
                <a:gd name="T12" fmla="*/ 78 w 153"/>
                <a:gd name="T13" fmla="*/ 9 h 63"/>
                <a:gd name="T14" fmla="*/ 95 w 153"/>
                <a:gd name="T15" fmla="*/ 1 h 63"/>
                <a:gd name="T16" fmla="*/ 113 w 153"/>
                <a:gd name="T17" fmla="*/ 9 h 63"/>
                <a:gd name="T18" fmla="*/ 132 w 153"/>
                <a:gd name="T19" fmla="*/ 1 h 63"/>
                <a:gd name="T20" fmla="*/ 153 w 153"/>
                <a:gd name="T21" fmla="*/ 21 h 63"/>
                <a:gd name="T22" fmla="*/ 153 w 153"/>
                <a:gd name="T23" fmla="*/ 53 h 63"/>
                <a:gd name="T24" fmla="*/ 144 w 153"/>
                <a:gd name="T25" fmla="*/ 63 h 63"/>
                <a:gd name="T26" fmla="*/ 135 w 153"/>
                <a:gd name="T27" fmla="*/ 53 h 63"/>
                <a:gd name="T28" fmla="*/ 135 w 153"/>
                <a:gd name="T29" fmla="*/ 25 h 63"/>
                <a:gd name="T30" fmla="*/ 126 w 153"/>
                <a:gd name="T31" fmla="*/ 16 h 63"/>
                <a:gd name="T32" fmla="*/ 117 w 153"/>
                <a:gd name="T33" fmla="*/ 25 h 63"/>
                <a:gd name="T34" fmla="*/ 117 w 153"/>
                <a:gd name="T35" fmla="*/ 53 h 63"/>
                <a:gd name="T36" fmla="*/ 109 w 153"/>
                <a:gd name="T37" fmla="*/ 63 h 63"/>
                <a:gd name="T38" fmla="*/ 100 w 153"/>
                <a:gd name="T39" fmla="*/ 53 h 63"/>
                <a:gd name="T40" fmla="*/ 100 w 153"/>
                <a:gd name="T41" fmla="*/ 25 h 63"/>
                <a:gd name="T42" fmla="*/ 91 w 153"/>
                <a:gd name="T43" fmla="*/ 16 h 63"/>
                <a:gd name="T44" fmla="*/ 82 w 153"/>
                <a:gd name="T45" fmla="*/ 25 h 63"/>
                <a:gd name="T46" fmla="*/ 82 w 153"/>
                <a:gd name="T47" fmla="*/ 53 h 63"/>
                <a:gd name="T48" fmla="*/ 73 w 153"/>
                <a:gd name="T49" fmla="*/ 63 h 63"/>
                <a:gd name="T50" fmla="*/ 65 w 153"/>
                <a:gd name="T51" fmla="*/ 53 h 63"/>
                <a:gd name="T52" fmla="*/ 65 w 153"/>
                <a:gd name="T53" fmla="*/ 19 h 63"/>
                <a:gd name="T54" fmla="*/ 62 w 153"/>
                <a:gd name="T55" fmla="*/ 16 h 63"/>
                <a:gd name="T56" fmla="*/ 60 w 153"/>
                <a:gd name="T57" fmla="*/ 18 h 63"/>
                <a:gd name="T58" fmla="*/ 44 w 153"/>
                <a:gd name="T59" fmla="*/ 53 h 63"/>
                <a:gd name="T60" fmla="*/ 32 w 153"/>
                <a:gd name="T61" fmla="*/ 63 h 63"/>
                <a:gd name="T62" fmla="*/ 20 w 153"/>
                <a:gd name="T63" fmla="*/ 53 h 63"/>
                <a:gd name="T64" fmla="*/ 2 w 153"/>
                <a:gd name="T65" fmla="*/ 1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3" h="63">
                  <a:moveTo>
                    <a:pt x="2" y="13"/>
                  </a:moveTo>
                  <a:cubicBezTo>
                    <a:pt x="0" y="9"/>
                    <a:pt x="1" y="4"/>
                    <a:pt x="6" y="2"/>
                  </a:cubicBezTo>
                  <a:cubicBezTo>
                    <a:pt x="10" y="0"/>
                    <a:pt x="15" y="2"/>
                    <a:pt x="17" y="6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8" y="5"/>
                    <a:pt x="54" y="1"/>
                    <a:pt x="62" y="1"/>
                  </a:cubicBezTo>
                  <a:cubicBezTo>
                    <a:pt x="68" y="1"/>
                    <a:pt x="74" y="4"/>
                    <a:pt x="78" y="9"/>
                  </a:cubicBezTo>
                  <a:cubicBezTo>
                    <a:pt x="78" y="9"/>
                    <a:pt x="86" y="1"/>
                    <a:pt x="95" y="1"/>
                  </a:cubicBezTo>
                  <a:cubicBezTo>
                    <a:pt x="104" y="1"/>
                    <a:pt x="109" y="4"/>
                    <a:pt x="113" y="9"/>
                  </a:cubicBezTo>
                  <a:cubicBezTo>
                    <a:pt x="113" y="9"/>
                    <a:pt x="120" y="1"/>
                    <a:pt x="132" y="1"/>
                  </a:cubicBezTo>
                  <a:cubicBezTo>
                    <a:pt x="143" y="1"/>
                    <a:pt x="153" y="10"/>
                    <a:pt x="153" y="21"/>
                  </a:cubicBezTo>
                  <a:cubicBezTo>
                    <a:pt x="153" y="53"/>
                    <a:pt x="153" y="53"/>
                    <a:pt x="153" y="53"/>
                  </a:cubicBezTo>
                  <a:cubicBezTo>
                    <a:pt x="153" y="58"/>
                    <a:pt x="149" y="63"/>
                    <a:pt x="144" y="63"/>
                  </a:cubicBezTo>
                  <a:cubicBezTo>
                    <a:pt x="138" y="63"/>
                    <a:pt x="135" y="58"/>
                    <a:pt x="135" y="53"/>
                  </a:cubicBezTo>
                  <a:cubicBezTo>
                    <a:pt x="135" y="25"/>
                    <a:pt x="135" y="25"/>
                    <a:pt x="135" y="25"/>
                  </a:cubicBezTo>
                  <a:cubicBezTo>
                    <a:pt x="135" y="20"/>
                    <a:pt x="132" y="16"/>
                    <a:pt x="126" y="16"/>
                  </a:cubicBezTo>
                  <a:cubicBezTo>
                    <a:pt x="121" y="16"/>
                    <a:pt x="117" y="20"/>
                    <a:pt x="117" y="25"/>
                  </a:cubicBezTo>
                  <a:cubicBezTo>
                    <a:pt x="117" y="53"/>
                    <a:pt x="117" y="53"/>
                    <a:pt x="117" y="53"/>
                  </a:cubicBezTo>
                  <a:cubicBezTo>
                    <a:pt x="117" y="58"/>
                    <a:pt x="114" y="63"/>
                    <a:pt x="109" y="63"/>
                  </a:cubicBezTo>
                  <a:cubicBezTo>
                    <a:pt x="103" y="63"/>
                    <a:pt x="100" y="58"/>
                    <a:pt x="100" y="53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0"/>
                    <a:pt x="96" y="16"/>
                    <a:pt x="91" y="16"/>
                  </a:cubicBezTo>
                  <a:cubicBezTo>
                    <a:pt x="86" y="16"/>
                    <a:pt x="82" y="20"/>
                    <a:pt x="82" y="25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2" y="58"/>
                    <a:pt x="79" y="63"/>
                    <a:pt x="73" y="63"/>
                  </a:cubicBezTo>
                  <a:cubicBezTo>
                    <a:pt x="68" y="63"/>
                    <a:pt x="65" y="58"/>
                    <a:pt x="65" y="53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7"/>
                    <a:pt x="64" y="16"/>
                    <a:pt x="62" y="16"/>
                  </a:cubicBezTo>
                  <a:cubicBezTo>
                    <a:pt x="61" y="16"/>
                    <a:pt x="60" y="17"/>
                    <a:pt x="60" y="18"/>
                  </a:cubicBezTo>
                  <a:cubicBezTo>
                    <a:pt x="60" y="18"/>
                    <a:pt x="44" y="53"/>
                    <a:pt x="44" y="53"/>
                  </a:cubicBezTo>
                  <a:cubicBezTo>
                    <a:pt x="41" y="59"/>
                    <a:pt x="38" y="63"/>
                    <a:pt x="32" y="63"/>
                  </a:cubicBezTo>
                  <a:cubicBezTo>
                    <a:pt x="26" y="63"/>
                    <a:pt x="23" y="60"/>
                    <a:pt x="20" y="53"/>
                  </a:cubicBezTo>
                  <a:lnTo>
                    <a:pt x="2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41" name="Freeform 12">
              <a:extLst>
                <a:ext uri="{FF2B5EF4-FFF2-40B4-BE49-F238E27FC236}">
                  <a16:creationId xmlns:a16="http://schemas.microsoft.com/office/drawing/2014/main" id="{4F49340F-39B8-49F6-87E4-4545BE2C54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4861" y="238214"/>
              <a:ext cx="37140" cy="34487"/>
            </a:xfrm>
            <a:custGeom>
              <a:avLst/>
              <a:gdLst>
                <a:gd name="T0" fmla="*/ 0 w 15"/>
                <a:gd name="T1" fmla="*/ 7 h 15"/>
                <a:gd name="T2" fmla="*/ 0 w 15"/>
                <a:gd name="T3" fmla="*/ 7 h 15"/>
                <a:gd name="T4" fmla="*/ 7 w 15"/>
                <a:gd name="T5" fmla="*/ 0 h 15"/>
                <a:gd name="T6" fmla="*/ 15 w 15"/>
                <a:gd name="T7" fmla="*/ 7 h 15"/>
                <a:gd name="T8" fmla="*/ 15 w 15"/>
                <a:gd name="T9" fmla="*/ 7 h 15"/>
                <a:gd name="T10" fmla="*/ 7 w 15"/>
                <a:gd name="T11" fmla="*/ 15 h 15"/>
                <a:gd name="T12" fmla="*/ 0 w 15"/>
                <a:gd name="T13" fmla="*/ 7 h 15"/>
                <a:gd name="T14" fmla="*/ 13 w 15"/>
                <a:gd name="T15" fmla="*/ 7 h 15"/>
                <a:gd name="T16" fmla="*/ 13 w 15"/>
                <a:gd name="T17" fmla="*/ 7 h 15"/>
                <a:gd name="T18" fmla="*/ 7 w 15"/>
                <a:gd name="T19" fmla="*/ 1 h 15"/>
                <a:gd name="T20" fmla="*/ 2 w 15"/>
                <a:gd name="T21" fmla="*/ 7 h 15"/>
                <a:gd name="T22" fmla="*/ 2 w 15"/>
                <a:gd name="T23" fmla="*/ 7 h 15"/>
                <a:gd name="T24" fmla="*/ 7 w 15"/>
                <a:gd name="T25" fmla="*/ 13 h 15"/>
                <a:gd name="T26" fmla="*/ 13 w 15"/>
                <a:gd name="T2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15"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moveTo>
                    <a:pt x="13" y="7"/>
                  </a:moveTo>
                  <a:cubicBezTo>
                    <a:pt x="13" y="7"/>
                    <a:pt x="13" y="7"/>
                    <a:pt x="13" y="7"/>
                  </a:cubicBezTo>
                  <a:cubicBezTo>
                    <a:pt x="13" y="4"/>
                    <a:pt x="11" y="1"/>
                    <a:pt x="7" y="1"/>
                  </a:cubicBezTo>
                  <a:cubicBezTo>
                    <a:pt x="4" y="1"/>
                    <a:pt x="2" y="4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11"/>
                    <a:pt x="4" y="13"/>
                    <a:pt x="7" y="13"/>
                  </a:cubicBezTo>
                  <a:cubicBezTo>
                    <a:pt x="11" y="13"/>
                    <a:pt x="13" y="11"/>
                    <a:pt x="13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142" name="Freeform 13">
              <a:extLst>
                <a:ext uri="{FF2B5EF4-FFF2-40B4-BE49-F238E27FC236}">
                  <a16:creationId xmlns:a16="http://schemas.microsoft.com/office/drawing/2014/main" id="{1DF5BF9A-A1C4-4881-9976-85035BD8F6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08125" y="246172"/>
              <a:ext cx="13264" cy="15917"/>
            </a:xfrm>
            <a:custGeom>
              <a:avLst/>
              <a:gdLst>
                <a:gd name="T0" fmla="*/ 0 w 6"/>
                <a:gd name="T1" fmla="*/ 1 h 7"/>
                <a:gd name="T2" fmla="*/ 0 w 6"/>
                <a:gd name="T3" fmla="*/ 0 h 7"/>
                <a:gd name="T4" fmla="*/ 3 w 6"/>
                <a:gd name="T5" fmla="*/ 0 h 7"/>
                <a:gd name="T6" fmla="*/ 5 w 6"/>
                <a:gd name="T7" fmla="*/ 0 h 7"/>
                <a:gd name="T8" fmla="*/ 6 w 6"/>
                <a:gd name="T9" fmla="*/ 2 h 7"/>
                <a:gd name="T10" fmla="*/ 6 w 6"/>
                <a:gd name="T11" fmla="*/ 2 h 7"/>
                <a:gd name="T12" fmla="*/ 4 w 6"/>
                <a:gd name="T13" fmla="*/ 4 h 7"/>
                <a:gd name="T14" fmla="*/ 5 w 6"/>
                <a:gd name="T15" fmla="*/ 6 h 7"/>
                <a:gd name="T16" fmla="*/ 5 w 6"/>
                <a:gd name="T17" fmla="*/ 6 h 7"/>
                <a:gd name="T18" fmla="*/ 5 w 6"/>
                <a:gd name="T19" fmla="*/ 7 h 7"/>
                <a:gd name="T20" fmla="*/ 4 w 6"/>
                <a:gd name="T21" fmla="*/ 6 h 7"/>
                <a:gd name="T22" fmla="*/ 2 w 6"/>
                <a:gd name="T23" fmla="*/ 5 h 7"/>
                <a:gd name="T24" fmla="*/ 1 w 6"/>
                <a:gd name="T25" fmla="*/ 5 h 7"/>
                <a:gd name="T26" fmla="*/ 1 w 6"/>
                <a:gd name="T27" fmla="*/ 6 h 7"/>
                <a:gd name="T28" fmla="*/ 0 w 6"/>
                <a:gd name="T29" fmla="*/ 7 h 7"/>
                <a:gd name="T30" fmla="*/ 0 w 6"/>
                <a:gd name="T31" fmla="*/ 6 h 7"/>
                <a:gd name="T32" fmla="*/ 0 w 6"/>
                <a:gd name="T33" fmla="*/ 1 h 7"/>
                <a:gd name="T34" fmla="*/ 3 w 6"/>
                <a:gd name="T35" fmla="*/ 3 h 7"/>
                <a:gd name="T36" fmla="*/ 4 w 6"/>
                <a:gd name="T37" fmla="*/ 2 h 7"/>
                <a:gd name="T38" fmla="*/ 4 w 6"/>
                <a:gd name="T39" fmla="*/ 2 h 7"/>
                <a:gd name="T40" fmla="*/ 3 w 6"/>
                <a:gd name="T41" fmla="*/ 1 h 7"/>
                <a:gd name="T42" fmla="*/ 1 w 6"/>
                <a:gd name="T43" fmla="*/ 1 h 7"/>
                <a:gd name="T44" fmla="*/ 1 w 6"/>
                <a:gd name="T45" fmla="*/ 3 h 7"/>
                <a:gd name="T46" fmla="*/ 3 w 6"/>
                <a:gd name="T4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" h="7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5" y="1"/>
                    <a:pt x="6" y="1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3"/>
                    <a:pt x="5" y="4"/>
                    <a:pt x="4" y="4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7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lnTo>
                    <a:pt x="0" y="1"/>
                  </a:lnTo>
                  <a:close/>
                  <a:moveTo>
                    <a:pt x="3" y="3"/>
                  </a:move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cxnSp>
        <p:nvCxnSpPr>
          <p:cNvPr id="1146" name="Straight Connector 1145">
            <a:extLst>
              <a:ext uri="{FF2B5EF4-FFF2-40B4-BE49-F238E27FC236}">
                <a16:creationId xmlns:a16="http://schemas.microsoft.com/office/drawing/2014/main" id="{BE0F338F-2802-472A-8656-407942C3BE28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608172" y="2066627"/>
            <a:ext cx="4735984" cy="0"/>
          </a:xfrm>
          <a:prstGeom prst="line">
            <a:avLst/>
          </a:prstGeom>
          <a:ln w="25400">
            <a:solidFill>
              <a:srgbClr val="ABE7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8172" y="2458210"/>
            <a:ext cx="6000496" cy="724807"/>
          </a:xfrm>
        </p:spPr>
        <p:txBody>
          <a:bodyPr wrap="square" anchor="t"/>
          <a:lstStyle>
            <a:lvl1pPr marL="0" algn="l" defTabSz="914400" rtl="0" eaLnBrk="1" latinLnBrk="0" hangingPunct="1">
              <a:spcAft>
                <a:spcPts val="600"/>
              </a:spcAft>
              <a:defRPr lang="en-US" sz="4800" kern="1200" cap="all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Speaker name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8171" y="3577477"/>
            <a:ext cx="6005374" cy="386465"/>
          </a:xfrm>
        </p:spPr>
        <p:txBody>
          <a:bodyPr anchor="b"/>
          <a:lstStyle>
            <a:lvl1pPr marL="0" algn="l" defTabSz="914400" rtl="0" eaLnBrk="1" latinLnBrk="0" hangingPunct="1">
              <a:spcAft>
                <a:spcPts val="600"/>
              </a:spcAft>
              <a:buNone/>
              <a:defRPr lang="en-US" sz="1800" kern="1200" dirty="0">
                <a:solidFill>
                  <a:prstClr val="white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</a:pPr>
            <a:r>
              <a:rPr lang="en-US" sz="2400">
                <a:solidFill>
                  <a:schemeClr val="bg1"/>
                </a:solidFill>
              </a:rPr>
              <a:t>Job Title, no Acronyms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1" y="4055391"/>
            <a:ext cx="6005374" cy="355601"/>
          </a:xfrm>
        </p:spPr>
        <p:txBody>
          <a:bodyPr/>
          <a:lstStyle>
            <a:lvl1pPr marL="0" algn="l" defTabSz="914400" rtl="0" eaLnBrk="1" latinLnBrk="0" hangingPunct="1">
              <a:spcAft>
                <a:spcPts val="600"/>
              </a:spcAft>
              <a:buNone/>
              <a:defRPr lang="en-US" sz="1800" kern="1200" dirty="0">
                <a:solidFill>
                  <a:prstClr val="white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</a:pPr>
            <a:r>
              <a:rPr lang="en-US" sz="2400">
                <a:solidFill>
                  <a:schemeClr val="bg1"/>
                </a:solidFill>
              </a:rPr>
              <a:t>Division or Team Name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8171" y="4978637"/>
            <a:ext cx="6005374" cy="355601"/>
          </a:xfrm>
        </p:spPr>
        <p:txBody>
          <a:bodyPr anchor="b"/>
          <a:lstStyle>
            <a:lvl1pPr marL="0" algn="l" defTabSz="914400" rtl="0" eaLnBrk="1" latinLnBrk="0" hangingPunct="1">
              <a:spcAft>
                <a:spcPts val="600"/>
              </a:spcAft>
              <a:buNone/>
              <a:defRPr lang="en-US" sz="1800" kern="1200" dirty="0">
                <a:solidFill>
                  <a:prstClr val="white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</a:pPr>
            <a:r>
              <a:rPr lang="en-US" sz="2400">
                <a:solidFill>
                  <a:schemeClr val="bg1"/>
                </a:solidFill>
              </a:rPr>
              <a:t>@twitter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584919B-B7CF-41B9-A815-95FFF5620F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2876" b="18940"/>
          <a:stretch/>
        </p:blipFill>
        <p:spPr>
          <a:xfrm>
            <a:off x="7412502" y="0"/>
            <a:ext cx="3968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2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Line Callout -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189355E8-D9E1-4697-97F5-A775EBE75B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7721156" y="64474"/>
            <a:ext cx="4405627" cy="3719583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F56456E1-E0C9-40C1-819E-CF0ADEEDF6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217" y="2493910"/>
            <a:ext cx="5093489" cy="43003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5064DE8-81C1-4897-B085-99DAAA404300}"/>
              </a:ext>
            </a:extLst>
          </p:cNvPr>
          <p:cNvSpPr/>
          <p:nvPr userDrawn="1"/>
        </p:nvSpPr>
        <p:spPr>
          <a:xfrm>
            <a:off x="529283" y="6400800"/>
            <a:ext cx="1035352" cy="2924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A3AC8B4-6D7B-43D1-BC21-8DF0F2ADDC0C}"/>
              </a:ext>
            </a:extLst>
          </p:cNvPr>
          <p:cNvGrpSpPr/>
          <p:nvPr userDrawn="1"/>
        </p:nvGrpSpPr>
        <p:grpSpPr>
          <a:xfrm>
            <a:off x="10379110" y="6415843"/>
            <a:ext cx="1050813" cy="196313"/>
            <a:chOff x="10376407" y="6415842"/>
            <a:chExt cx="1050539" cy="196313"/>
          </a:xfrm>
        </p:grpSpPr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65C8B490-059F-4B7D-A444-386F87EEC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7198" y="6471553"/>
              <a:ext cx="198966" cy="137950"/>
            </a:xfrm>
            <a:custGeom>
              <a:avLst/>
              <a:gdLst>
                <a:gd name="T0" fmla="*/ 82 w 86"/>
                <a:gd name="T1" fmla="*/ 0 h 60"/>
                <a:gd name="T2" fmla="*/ 78 w 86"/>
                <a:gd name="T3" fmla="*/ 4 h 60"/>
                <a:gd name="T4" fmla="*/ 63 w 86"/>
                <a:gd name="T5" fmla="*/ 48 h 60"/>
                <a:gd name="T6" fmla="*/ 48 w 86"/>
                <a:gd name="T7" fmla="*/ 4 h 60"/>
                <a:gd name="T8" fmla="*/ 44 w 86"/>
                <a:gd name="T9" fmla="*/ 0 h 60"/>
                <a:gd name="T10" fmla="*/ 43 w 86"/>
                <a:gd name="T11" fmla="*/ 0 h 60"/>
                <a:gd name="T12" fmla="*/ 39 w 86"/>
                <a:gd name="T13" fmla="*/ 4 h 60"/>
                <a:gd name="T14" fmla="*/ 24 w 86"/>
                <a:gd name="T15" fmla="*/ 48 h 60"/>
                <a:gd name="T16" fmla="*/ 9 w 86"/>
                <a:gd name="T17" fmla="*/ 4 h 60"/>
                <a:gd name="T18" fmla="*/ 5 w 86"/>
                <a:gd name="T19" fmla="*/ 0 h 60"/>
                <a:gd name="T20" fmla="*/ 0 w 86"/>
                <a:gd name="T21" fmla="*/ 4 h 60"/>
                <a:gd name="T22" fmla="*/ 1 w 86"/>
                <a:gd name="T23" fmla="*/ 7 h 60"/>
                <a:gd name="T24" fmla="*/ 19 w 86"/>
                <a:gd name="T25" fmla="*/ 56 h 60"/>
                <a:gd name="T26" fmla="*/ 24 w 86"/>
                <a:gd name="T27" fmla="*/ 60 h 60"/>
                <a:gd name="T28" fmla="*/ 24 w 86"/>
                <a:gd name="T29" fmla="*/ 60 h 60"/>
                <a:gd name="T30" fmla="*/ 29 w 86"/>
                <a:gd name="T31" fmla="*/ 56 h 60"/>
                <a:gd name="T32" fmla="*/ 43 w 86"/>
                <a:gd name="T33" fmla="*/ 14 h 60"/>
                <a:gd name="T34" fmla="*/ 58 w 86"/>
                <a:gd name="T35" fmla="*/ 56 h 60"/>
                <a:gd name="T36" fmla="*/ 63 w 86"/>
                <a:gd name="T37" fmla="*/ 60 h 60"/>
                <a:gd name="T38" fmla="*/ 63 w 86"/>
                <a:gd name="T39" fmla="*/ 60 h 60"/>
                <a:gd name="T40" fmla="*/ 68 w 86"/>
                <a:gd name="T41" fmla="*/ 56 h 60"/>
                <a:gd name="T42" fmla="*/ 86 w 86"/>
                <a:gd name="T43" fmla="*/ 7 h 60"/>
                <a:gd name="T44" fmla="*/ 86 w 86"/>
                <a:gd name="T45" fmla="*/ 4 h 60"/>
                <a:gd name="T46" fmla="*/ 82 w 86"/>
                <a:gd name="T4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6" h="60">
                  <a:moveTo>
                    <a:pt x="82" y="0"/>
                  </a:moveTo>
                  <a:cubicBezTo>
                    <a:pt x="80" y="0"/>
                    <a:pt x="78" y="2"/>
                    <a:pt x="78" y="4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7" y="2"/>
                    <a:pt x="46" y="0"/>
                    <a:pt x="44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0"/>
                    <a:pt x="39" y="2"/>
                    <a:pt x="39" y="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1" y="6"/>
                    <a:pt x="1" y="7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0" y="59"/>
                    <a:pt x="21" y="60"/>
                    <a:pt x="24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6" y="60"/>
                    <a:pt x="28" y="59"/>
                    <a:pt x="29" y="56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9" y="59"/>
                    <a:pt x="60" y="60"/>
                    <a:pt x="63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5" y="60"/>
                    <a:pt x="67" y="59"/>
                    <a:pt x="68" y="56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6"/>
                    <a:pt x="86" y="5"/>
                    <a:pt x="86" y="4"/>
                  </a:cubicBezTo>
                  <a:cubicBezTo>
                    <a:pt x="86" y="2"/>
                    <a:pt x="85" y="0"/>
                    <a:pt x="8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FCF6B27E-F76C-4CC4-BEE4-CE06EDB5F2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41470" y="6471553"/>
              <a:ext cx="135297" cy="140602"/>
            </a:xfrm>
            <a:custGeom>
              <a:avLst/>
              <a:gdLst>
                <a:gd name="T0" fmla="*/ 29 w 58"/>
                <a:gd name="T1" fmla="*/ 0 h 61"/>
                <a:gd name="T2" fmla="*/ 0 w 58"/>
                <a:gd name="T3" fmla="*/ 30 h 61"/>
                <a:gd name="T4" fmla="*/ 0 w 58"/>
                <a:gd name="T5" fmla="*/ 30 h 61"/>
                <a:gd name="T6" fmla="*/ 29 w 58"/>
                <a:gd name="T7" fmla="*/ 61 h 61"/>
                <a:gd name="T8" fmla="*/ 58 w 58"/>
                <a:gd name="T9" fmla="*/ 30 h 61"/>
                <a:gd name="T10" fmla="*/ 58 w 58"/>
                <a:gd name="T11" fmla="*/ 30 h 61"/>
                <a:gd name="T12" fmla="*/ 29 w 58"/>
                <a:gd name="T13" fmla="*/ 0 h 61"/>
                <a:gd name="T14" fmla="*/ 49 w 58"/>
                <a:gd name="T15" fmla="*/ 30 h 61"/>
                <a:gd name="T16" fmla="*/ 29 w 58"/>
                <a:gd name="T17" fmla="*/ 54 h 61"/>
                <a:gd name="T18" fmla="*/ 9 w 58"/>
                <a:gd name="T19" fmla="*/ 30 h 61"/>
                <a:gd name="T20" fmla="*/ 9 w 58"/>
                <a:gd name="T21" fmla="*/ 30 h 61"/>
                <a:gd name="T22" fmla="*/ 29 w 58"/>
                <a:gd name="T23" fmla="*/ 6 h 61"/>
                <a:gd name="T24" fmla="*/ 49 w 58"/>
                <a:gd name="T25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1">
                  <a:moveTo>
                    <a:pt x="29" y="0"/>
                  </a:moveTo>
                  <a:cubicBezTo>
                    <a:pt x="11" y="0"/>
                    <a:pt x="0" y="14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47"/>
                    <a:pt x="11" y="61"/>
                    <a:pt x="29" y="61"/>
                  </a:cubicBezTo>
                  <a:cubicBezTo>
                    <a:pt x="47" y="61"/>
                    <a:pt x="58" y="47"/>
                    <a:pt x="58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13"/>
                    <a:pt x="47" y="0"/>
                    <a:pt x="29" y="0"/>
                  </a:cubicBezTo>
                  <a:moveTo>
                    <a:pt x="49" y="30"/>
                  </a:moveTo>
                  <a:cubicBezTo>
                    <a:pt x="49" y="43"/>
                    <a:pt x="42" y="54"/>
                    <a:pt x="29" y="54"/>
                  </a:cubicBezTo>
                  <a:cubicBezTo>
                    <a:pt x="17" y="54"/>
                    <a:pt x="9" y="43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18"/>
                    <a:pt x="16" y="6"/>
                    <a:pt x="29" y="6"/>
                  </a:cubicBezTo>
                  <a:cubicBezTo>
                    <a:pt x="41" y="6"/>
                    <a:pt x="49" y="18"/>
                    <a:pt x="49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DB7EC4A7-A516-49B4-A30C-65C728DAC20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7990" y="6471553"/>
              <a:ext cx="74281" cy="137950"/>
            </a:xfrm>
            <a:custGeom>
              <a:avLst/>
              <a:gdLst>
                <a:gd name="T0" fmla="*/ 29 w 33"/>
                <a:gd name="T1" fmla="*/ 0 h 60"/>
                <a:gd name="T2" fmla="*/ 9 w 33"/>
                <a:gd name="T3" fmla="*/ 16 h 60"/>
                <a:gd name="T4" fmla="*/ 9 w 33"/>
                <a:gd name="T5" fmla="*/ 5 h 60"/>
                <a:gd name="T6" fmla="*/ 4 w 33"/>
                <a:gd name="T7" fmla="*/ 0 h 60"/>
                <a:gd name="T8" fmla="*/ 0 w 33"/>
                <a:gd name="T9" fmla="*/ 5 h 60"/>
                <a:gd name="T10" fmla="*/ 0 w 33"/>
                <a:gd name="T11" fmla="*/ 56 h 60"/>
                <a:gd name="T12" fmla="*/ 4 w 33"/>
                <a:gd name="T13" fmla="*/ 60 h 60"/>
                <a:gd name="T14" fmla="*/ 9 w 33"/>
                <a:gd name="T15" fmla="*/ 56 h 60"/>
                <a:gd name="T16" fmla="*/ 9 w 33"/>
                <a:gd name="T17" fmla="*/ 36 h 60"/>
                <a:gd name="T18" fmla="*/ 29 w 33"/>
                <a:gd name="T19" fmla="*/ 9 h 60"/>
                <a:gd name="T20" fmla="*/ 33 w 33"/>
                <a:gd name="T21" fmla="*/ 4 h 60"/>
                <a:gd name="T22" fmla="*/ 29 w 33"/>
                <a:gd name="T2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60">
                  <a:moveTo>
                    <a:pt x="29" y="0"/>
                  </a:moveTo>
                  <a:cubicBezTo>
                    <a:pt x="21" y="0"/>
                    <a:pt x="13" y="6"/>
                    <a:pt x="9" y="1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8"/>
                    <a:pt x="2" y="60"/>
                    <a:pt x="4" y="60"/>
                  </a:cubicBezTo>
                  <a:cubicBezTo>
                    <a:pt x="7" y="60"/>
                    <a:pt x="9" y="58"/>
                    <a:pt x="9" y="5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19"/>
                    <a:pt x="18" y="10"/>
                    <a:pt x="29" y="9"/>
                  </a:cubicBezTo>
                  <a:cubicBezTo>
                    <a:pt x="32" y="9"/>
                    <a:pt x="33" y="7"/>
                    <a:pt x="33" y="4"/>
                  </a:cubicBezTo>
                  <a:cubicBezTo>
                    <a:pt x="33" y="2"/>
                    <a:pt x="31" y="0"/>
                    <a:pt x="2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E01DCA5F-473C-4799-885F-41086991B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3493" y="6415842"/>
              <a:ext cx="21223" cy="193660"/>
            </a:xfrm>
            <a:custGeom>
              <a:avLst/>
              <a:gdLst>
                <a:gd name="T0" fmla="*/ 5 w 9"/>
                <a:gd name="T1" fmla="*/ 0 h 84"/>
                <a:gd name="T2" fmla="*/ 0 w 9"/>
                <a:gd name="T3" fmla="*/ 5 h 84"/>
                <a:gd name="T4" fmla="*/ 0 w 9"/>
                <a:gd name="T5" fmla="*/ 80 h 84"/>
                <a:gd name="T6" fmla="*/ 5 w 9"/>
                <a:gd name="T7" fmla="*/ 84 h 84"/>
                <a:gd name="T8" fmla="*/ 9 w 9"/>
                <a:gd name="T9" fmla="*/ 80 h 84"/>
                <a:gd name="T10" fmla="*/ 9 w 9"/>
                <a:gd name="T11" fmla="*/ 5 h 84"/>
                <a:gd name="T12" fmla="*/ 5 w 9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8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2"/>
                    <a:pt x="2" y="84"/>
                    <a:pt x="5" y="84"/>
                  </a:cubicBezTo>
                  <a:cubicBezTo>
                    <a:pt x="7" y="84"/>
                    <a:pt x="9" y="82"/>
                    <a:pt x="9" y="80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4D78CB74-BDDE-471B-B00A-63635D736F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35939" y="6415842"/>
              <a:ext cx="135297" cy="196313"/>
            </a:xfrm>
            <a:custGeom>
              <a:avLst/>
              <a:gdLst>
                <a:gd name="T0" fmla="*/ 55 w 59"/>
                <a:gd name="T1" fmla="*/ 0 h 85"/>
                <a:gd name="T2" fmla="*/ 50 w 59"/>
                <a:gd name="T3" fmla="*/ 5 h 85"/>
                <a:gd name="T4" fmla="*/ 50 w 59"/>
                <a:gd name="T5" fmla="*/ 36 h 85"/>
                <a:gd name="T6" fmla="*/ 28 w 59"/>
                <a:gd name="T7" fmla="*/ 24 h 85"/>
                <a:gd name="T8" fmla="*/ 0 w 59"/>
                <a:gd name="T9" fmla="*/ 54 h 85"/>
                <a:gd name="T10" fmla="*/ 0 w 59"/>
                <a:gd name="T11" fmla="*/ 54 h 85"/>
                <a:gd name="T12" fmla="*/ 28 w 59"/>
                <a:gd name="T13" fmla="*/ 85 h 85"/>
                <a:gd name="T14" fmla="*/ 50 w 59"/>
                <a:gd name="T15" fmla="*/ 72 h 85"/>
                <a:gd name="T16" fmla="*/ 50 w 59"/>
                <a:gd name="T17" fmla="*/ 80 h 85"/>
                <a:gd name="T18" fmla="*/ 55 w 59"/>
                <a:gd name="T19" fmla="*/ 84 h 85"/>
                <a:gd name="T20" fmla="*/ 59 w 59"/>
                <a:gd name="T21" fmla="*/ 80 h 85"/>
                <a:gd name="T22" fmla="*/ 59 w 59"/>
                <a:gd name="T23" fmla="*/ 5 h 85"/>
                <a:gd name="T24" fmla="*/ 55 w 59"/>
                <a:gd name="T25" fmla="*/ 0 h 85"/>
                <a:gd name="T26" fmla="*/ 51 w 59"/>
                <a:gd name="T27" fmla="*/ 54 h 85"/>
                <a:gd name="T28" fmla="*/ 30 w 59"/>
                <a:gd name="T29" fmla="*/ 77 h 85"/>
                <a:gd name="T30" fmla="*/ 9 w 59"/>
                <a:gd name="T31" fmla="*/ 54 h 85"/>
                <a:gd name="T32" fmla="*/ 9 w 59"/>
                <a:gd name="T33" fmla="*/ 54 h 85"/>
                <a:gd name="T34" fmla="*/ 30 w 59"/>
                <a:gd name="T35" fmla="*/ 31 h 85"/>
                <a:gd name="T36" fmla="*/ 51 w 59"/>
                <a:gd name="T37" fmla="*/ 5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85">
                  <a:moveTo>
                    <a:pt x="55" y="0"/>
                  </a:moveTo>
                  <a:cubicBezTo>
                    <a:pt x="52" y="0"/>
                    <a:pt x="50" y="2"/>
                    <a:pt x="50" y="5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6" y="30"/>
                    <a:pt x="39" y="24"/>
                    <a:pt x="28" y="24"/>
                  </a:cubicBezTo>
                  <a:cubicBezTo>
                    <a:pt x="14" y="24"/>
                    <a:pt x="0" y="35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74"/>
                    <a:pt x="14" y="85"/>
                    <a:pt x="28" y="85"/>
                  </a:cubicBezTo>
                  <a:cubicBezTo>
                    <a:pt x="39" y="85"/>
                    <a:pt x="46" y="79"/>
                    <a:pt x="50" y="72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0" y="82"/>
                    <a:pt x="52" y="84"/>
                    <a:pt x="55" y="84"/>
                  </a:cubicBezTo>
                  <a:cubicBezTo>
                    <a:pt x="57" y="84"/>
                    <a:pt x="59" y="82"/>
                    <a:pt x="59" y="80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2"/>
                    <a:pt x="57" y="0"/>
                    <a:pt x="55" y="0"/>
                  </a:cubicBezTo>
                  <a:moveTo>
                    <a:pt x="51" y="54"/>
                  </a:moveTo>
                  <a:cubicBezTo>
                    <a:pt x="51" y="68"/>
                    <a:pt x="40" y="77"/>
                    <a:pt x="30" y="77"/>
                  </a:cubicBezTo>
                  <a:cubicBezTo>
                    <a:pt x="19" y="77"/>
                    <a:pt x="9" y="68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40"/>
                    <a:pt x="18" y="31"/>
                    <a:pt x="30" y="31"/>
                  </a:cubicBezTo>
                  <a:cubicBezTo>
                    <a:pt x="40" y="31"/>
                    <a:pt x="51" y="41"/>
                    <a:pt x="51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CBC211B5-90CE-4EA3-A88F-D2960CEE3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6407" y="6466247"/>
              <a:ext cx="355485" cy="145908"/>
            </a:xfrm>
            <a:custGeom>
              <a:avLst/>
              <a:gdLst>
                <a:gd name="T0" fmla="*/ 2 w 153"/>
                <a:gd name="T1" fmla="*/ 13 h 63"/>
                <a:gd name="T2" fmla="*/ 6 w 153"/>
                <a:gd name="T3" fmla="*/ 2 h 63"/>
                <a:gd name="T4" fmla="*/ 17 w 153"/>
                <a:gd name="T5" fmla="*/ 6 h 63"/>
                <a:gd name="T6" fmla="*/ 32 w 153"/>
                <a:gd name="T7" fmla="*/ 42 h 63"/>
                <a:gd name="T8" fmla="*/ 44 w 153"/>
                <a:gd name="T9" fmla="*/ 14 h 63"/>
                <a:gd name="T10" fmla="*/ 62 w 153"/>
                <a:gd name="T11" fmla="*/ 1 h 63"/>
                <a:gd name="T12" fmla="*/ 78 w 153"/>
                <a:gd name="T13" fmla="*/ 9 h 63"/>
                <a:gd name="T14" fmla="*/ 95 w 153"/>
                <a:gd name="T15" fmla="*/ 1 h 63"/>
                <a:gd name="T16" fmla="*/ 113 w 153"/>
                <a:gd name="T17" fmla="*/ 9 h 63"/>
                <a:gd name="T18" fmla="*/ 132 w 153"/>
                <a:gd name="T19" fmla="*/ 1 h 63"/>
                <a:gd name="T20" fmla="*/ 153 w 153"/>
                <a:gd name="T21" fmla="*/ 21 h 63"/>
                <a:gd name="T22" fmla="*/ 153 w 153"/>
                <a:gd name="T23" fmla="*/ 53 h 63"/>
                <a:gd name="T24" fmla="*/ 144 w 153"/>
                <a:gd name="T25" fmla="*/ 63 h 63"/>
                <a:gd name="T26" fmla="*/ 135 w 153"/>
                <a:gd name="T27" fmla="*/ 53 h 63"/>
                <a:gd name="T28" fmla="*/ 135 w 153"/>
                <a:gd name="T29" fmla="*/ 25 h 63"/>
                <a:gd name="T30" fmla="*/ 126 w 153"/>
                <a:gd name="T31" fmla="*/ 16 h 63"/>
                <a:gd name="T32" fmla="*/ 117 w 153"/>
                <a:gd name="T33" fmla="*/ 25 h 63"/>
                <a:gd name="T34" fmla="*/ 117 w 153"/>
                <a:gd name="T35" fmla="*/ 53 h 63"/>
                <a:gd name="T36" fmla="*/ 109 w 153"/>
                <a:gd name="T37" fmla="*/ 63 h 63"/>
                <a:gd name="T38" fmla="*/ 100 w 153"/>
                <a:gd name="T39" fmla="*/ 53 h 63"/>
                <a:gd name="T40" fmla="*/ 100 w 153"/>
                <a:gd name="T41" fmla="*/ 25 h 63"/>
                <a:gd name="T42" fmla="*/ 91 w 153"/>
                <a:gd name="T43" fmla="*/ 16 h 63"/>
                <a:gd name="T44" fmla="*/ 82 w 153"/>
                <a:gd name="T45" fmla="*/ 25 h 63"/>
                <a:gd name="T46" fmla="*/ 82 w 153"/>
                <a:gd name="T47" fmla="*/ 53 h 63"/>
                <a:gd name="T48" fmla="*/ 73 w 153"/>
                <a:gd name="T49" fmla="*/ 63 h 63"/>
                <a:gd name="T50" fmla="*/ 65 w 153"/>
                <a:gd name="T51" fmla="*/ 53 h 63"/>
                <a:gd name="T52" fmla="*/ 65 w 153"/>
                <a:gd name="T53" fmla="*/ 19 h 63"/>
                <a:gd name="T54" fmla="*/ 62 w 153"/>
                <a:gd name="T55" fmla="*/ 16 h 63"/>
                <a:gd name="T56" fmla="*/ 60 w 153"/>
                <a:gd name="T57" fmla="*/ 18 h 63"/>
                <a:gd name="T58" fmla="*/ 44 w 153"/>
                <a:gd name="T59" fmla="*/ 53 h 63"/>
                <a:gd name="T60" fmla="*/ 32 w 153"/>
                <a:gd name="T61" fmla="*/ 63 h 63"/>
                <a:gd name="T62" fmla="*/ 20 w 153"/>
                <a:gd name="T63" fmla="*/ 53 h 63"/>
                <a:gd name="T64" fmla="*/ 2 w 153"/>
                <a:gd name="T65" fmla="*/ 1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3" h="63">
                  <a:moveTo>
                    <a:pt x="2" y="13"/>
                  </a:moveTo>
                  <a:cubicBezTo>
                    <a:pt x="0" y="9"/>
                    <a:pt x="1" y="4"/>
                    <a:pt x="6" y="2"/>
                  </a:cubicBezTo>
                  <a:cubicBezTo>
                    <a:pt x="10" y="0"/>
                    <a:pt x="15" y="2"/>
                    <a:pt x="17" y="6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8" y="5"/>
                    <a:pt x="54" y="1"/>
                    <a:pt x="62" y="1"/>
                  </a:cubicBezTo>
                  <a:cubicBezTo>
                    <a:pt x="68" y="1"/>
                    <a:pt x="74" y="4"/>
                    <a:pt x="78" y="9"/>
                  </a:cubicBezTo>
                  <a:cubicBezTo>
                    <a:pt x="78" y="9"/>
                    <a:pt x="86" y="1"/>
                    <a:pt x="95" y="1"/>
                  </a:cubicBezTo>
                  <a:cubicBezTo>
                    <a:pt x="104" y="1"/>
                    <a:pt x="109" y="4"/>
                    <a:pt x="113" y="9"/>
                  </a:cubicBezTo>
                  <a:cubicBezTo>
                    <a:pt x="113" y="9"/>
                    <a:pt x="120" y="1"/>
                    <a:pt x="132" y="1"/>
                  </a:cubicBezTo>
                  <a:cubicBezTo>
                    <a:pt x="143" y="1"/>
                    <a:pt x="153" y="10"/>
                    <a:pt x="153" y="21"/>
                  </a:cubicBezTo>
                  <a:cubicBezTo>
                    <a:pt x="153" y="53"/>
                    <a:pt x="153" y="53"/>
                    <a:pt x="153" y="53"/>
                  </a:cubicBezTo>
                  <a:cubicBezTo>
                    <a:pt x="153" y="58"/>
                    <a:pt x="149" y="63"/>
                    <a:pt x="144" y="63"/>
                  </a:cubicBezTo>
                  <a:cubicBezTo>
                    <a:pt x="138" y="63"/>
                    <a:pt x="135" y="58"/>
                    <a:pt x="135" y="53"/>
                  </a:cubicBezTo>
                  <a:cubicBezTo>
                    <a:pt x="135" y="25"/>
                    <a:pt x="135" y="25"/>
                    <a:pt x="135" y="25"/>
                  </a:cubicBezTo>
                  <a:cubicBezTo>
                    <a:pt x="135" y="20"/>
                    <a:pt x="132" y="16"/>
                    <a:pt x="126" y="16"/>
                  </a:cubicBezTo>
                  <a:cubicBezTo>
                    <a:pt x="121" y="16"/>
                    <a:pt x="117" y="20"/>
                    <a:pt x="117" y="25"/>
                  </a:cubicBezTo>
                  <a:cubicBezTo>
                    <a:pt x="117" y="53"/>
                    <a:pt x="117" y="53"/>
                    <a:pt x="117" y="53"/>
                  </a:cubicBezTo>
                  <a:cubicBezTo>
                    <a:pt x="117" y="58"/>
                    <a:pt x="114" y="63"/>
                    <a:pt x="109" y="63"/>
                  </a:cubicBezTo>
                  <a:cubicBezTo>
                    <a:pt x="103" y="63"/>
                    <a:pt x="100" y="58"/>
                    <a:pt x="100" y="53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0"/>
                    <a:pt x="96" y="16"/>
                    <a:pt x="91" y="16"/>
                  </a:cubicBezTo>
                  <a:cubicBezTo>
                    <a:pt x="86" y="16"/>
                    <a:pt x="82" y="20"/>
                    <a:pt x="82" y="25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2" y="58"/>
                    <a:pt x="79" y="63"/>
                    <a:pt x="73" y="63"/>
                  </a:cubicBezTo>
                  <a:cubicBezTo>
                    <a:pt x="68" y="63"/>
                    <a:pt x="65" y="58"/>
                    <a:pt x="65" y="53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7"/>
                    <a:pt x="64" y="16"/>
                    <a:pt x="62" y="16"/>
                  </a:cubicBezTo>
                  <a:cubicBezTo>
                    <a:pt x="61" y="16"/>
                    <a:pt x="60" y="17"/>
                    <a:pt x="60" y="18"/>
                  </a:cubicBezTo>
                  <a:cubicBezTo>
                    <a:pt x="60" y="18"/>
                    <a:pt x="44" y="53"/>
                    <a:pt x="44" y="53"/>
                  </a:cubicBezTo>
                  <a:cubicBezTo>
                    <a:pt x="41" y="59"/>
                    <a:pt x="38" y="63"/>
                    <a:pt x="32" y="63"/>
                  </a:cubicBezTo>
                  <a:cubicBezTo>
                    <a:pt x="26" y="63"/>
                    <a:pt x="23" y="60"/>
                    <a:pt x="20" y="53"/>
                  </a:cubicBezTo>
                  <a:lnTo>
                    <a:pt x="2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432FB795-6E9F-4172-9E00-BBADD16CAC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89806" y="6415842"/>
              <a:ext cx="37140" cy="34487"/>
            </a:xfrm>
            <a:custGeom>
              <a:avLst/>
              <a:gdLst>
                <a:gd name="T0" fmla="*/ 0 w 15"/>
                <a:gd name="T1" fmla="*/ 7 h 15"/>
                <a:gd name="T2" fmla="*/ 0 w 15"/>
                <a:gd name="T3" fmla="*/ 7 h 15"/>
                <a:gd name="T4" fmla="*/ 7 w 15"/>
                <a:gd name="T5" fmla="*/ 0 h 15"/>
                <a:gd name="T6" fmla="*/ 15 w 15"/>
                <a:gd name="T7" fmla="*/ 7 h 15"/>
                <a:gd name="T8" fmla="*/ 15 w 15"/>
                <a:gd name="T9" fmla="*/ 7 h 15"/>
                <a:gd name="T10" fmla="*/ 7 w 15"/>
                <a:gd name="T11" fmla="*/ 15 h 15"/>
                <a:gd name="T12" fmla="*/ 0 w 15"/>
                <a:gd name="T13" fmla="*/ 7 h 15"/>
                <a:gd name="T14" fmla="*/ 13 w 15"/>
                <a:gd name="T15" fmla="*/ 7 h 15"/>
                <a:gd name="T16" fmla="*/ 13 w 15"/>
                <a:gd name="T17" fmla="*/ 7 h 15"/>
                <a:gd name="T18" fmla="*/ 7 w 15"/>
                <a:gd name="T19" fmla="*/ 1 h 15"/>
                <a:gd name="T20" fmla="*/ 2 w 15"/>
                <a:gd name="T21" fmla="*/ 7 h 15"/>
                <a:gd name="T22" fmla="*/ 2 w 15"/>
                <a:gd name="T23" fmla="*/ 7 h 15"/>
                <a:gd name="T24" fmla="*/ 7 w 15"/>
                <a:gd name="T25" fmla="*/ 13 h 15"/>
                <a:gd name="T26" fmla="*/ 13 w 15"/>
                <a:gd name="T2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15"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moveTo>
                    <a:pt x="13" y="7"/>
                  </a:moveTo>
                  <a:cubicBezTo>
                    <a:pt x="13" y="7"/>
                    <a:pt x="13" y="7"/>
                    <a:pt x="13" y="7"/>
                  </a:cubicBezTo>
                  <a:cubicBezTo>
                    <a:pt x="13" y="4"/>
                    <a:pt x="11" y="1"/>
                    <a:pt x="7" y="1"/>
                  </a:cubicBezTo>
                  <a:cubicBezTo>
                    <a:pt x="4" y="1"/>
                    <a:pt x="2" y="4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11"/>
                    <a:pt x="4" y="13"/>
                    <a:pt x="7" y="13"/>
                  </a:cubicBezTo>
                  <a:cubicBezTo>
                    <a:pt x="11" y="13"/>
                    <a:pt x="13" y="11"/>
                    <a:pt x="13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Freeform 13">
              <a:extLst>
                <a:ext uri="{FF2B5EF4-FFF2-40B4-BE49-F238E27FC236}">
                  <a16:creationId xmlns:a16="http://schemas.microsoft.com/office/drawing/2014/main" id="{3FAAE912-80C1-4903-BE70-9D4DA1471E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03070" y="6423801"/>
              <a:ext cx="13264" cy="15917"/>
            </a:xfrm>
            <a:custGeom>
              <a:avLst/>
              <a:gdLst>
                <a:gd name="T0" fmla="*/ 0 w 6"/>
                <a:gd name="T1" fmla="*/ 1 h 7"/>
                <a:gd name="T2" fmla="*/ 0 w 6"/>
                <a:gd name="T3" fmla="*/ 0 h 7"/>
                <a:gd name="T4" fmla="*/ 3 w 6"/>
                <a:gd name="T5" fmla="*/ 0 h 7"/>
                <a:gd name="T6" fmla="*/ 5 w 6"/>
                <a:gd name="T7" fmla="*/ 0 h 7"/>
                <a:gd name="T8" fmla="*/ 6 w 6"/>
                <a:gd name="T9" fmla="*/ 2 h 7"/>
                <a:gd name="T10" fmla="*/ 6 w 6"/>
                <a:gd name="T11" fmla="*/ 2 h 7"/>
                <a:gd name="T12" fmla="*/ 4 w 6"/>
                <a:gd name="T13" fmla="*/ 4 h 7"/>
                <a:gd name="T14" fmla="*/ 5 w 6"/>
                <a:gd name="T15" fmla="*/ 6 h 7"/>
                <a:gd name="T16" fmla="*/ 5 w 6"/>
                <a:gd name="T17" fmla="*/ 6 h 7"/>
                <a:gd name="T18" fmla="*/ 5 w 6"/>
                <a:gd name="T19" fmla="*/ 7 h 7"/>
                <a:gd name="T20" fmla="*/ 4 w 6"/>
                <a:gd name="T21" fmla="*/ 6 h 7"/>
                <a:gd name="T22" fmla="*/ 2 w 6"/>
                <a:gd name="T23" fmla="*/ 5 h 7"/>
                <a:gd name="T24" fmla="*/ 1 w 6"/>
                <a:gd name="T25" fmla="*/ 5 h 7"/>
                <a:gd name="T26" fmla="*/ 1 w 6"/>
                <a:gd name="T27" fmla="*/ 6 h 7"/>
                <a:gd name="T28" fmla="*/ 0 w 6"/>
                <a:gd name="T29" fmla="*/ 7 h 7"/>
                <a:gd name="T30" fmla="*/ 0 w 6"/>
                <a:gd name="T31" fmla="*/ 6 h 7"/>
                <a:gd name="T32" fmla="*/ 0 w 6"/>
                <a:gd name="T33" fmla="*/ 1 h 7"/>
                <a:gd name="T34" fmla="*/ 3 w 6"/>
                <a:gd name="T35" fmla="*/ 3 h 7"/>
                <a:gd name="T36" fmla="*/ 4 w 6"/>
                <a:gd name="T37" fmla="*/ 2 h 7"/>
                <a:gd name="T38" fmla="*/ 4 w 6"/>
                <a:gd name="T39" fmla="*/ 2 h 7"/>
                <a:gd name="T40" fmla="*/ 3 w 6"/>
                <a:gd name="T41" fmla="*/ 1 h 7"/>
                <a:gd name="T42" fmla="*/ 1 w 6"/>
                <a:gd name="T43" fmla="*/ 1 h 7"/>
                <a:gd name="T44" fmla="*/ 1 w 6"/>
                <a:gd name="T45" fmla="*/ 3 h 7"/>
                <a:gd name="T46" fmla="*/ 3 w 6"/>
                <a:gd name="T4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" h="7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5" y="1"/>
                    <a:pt x="6" y="1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3"/>
                    <a:pt x="5" y="4"/>
                    <a:pt x="4" y="4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7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lnTo>
                    <a:pt x="0" y="1"/>
                  </a:lnTo>
                  <a:close/>
                  <a:moveTo>
                    <a:pt x="3" y="3"/>
                  </a:move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grpSp>
        <p:nvGrpSpPr>
          <p:cNvPr id="1117" name="Group 1116">
            <a:extLst>
              <a:ext uri="{FF2B5EF4-FFF2-40B4-BE49-F238E27FC236}">
                <a16:creationId xmlns:a16="http://schemas.microsoft.com/office/drawing/2014/main" id="{AD681FAD-3567-4462-B634-D075A5E9C5C1}"/>
              </a:ext>
            </a:extLst>
          </p:cNvPr>
          <p:cNvGrpSpPr/>
          <p:nvPr userDrawn="1"/>
        </p:nvGrpSpPr>
        <p:grpSpPr>
          <a:xfrm>
            <a:off x="10379110" y="6415843"/>
            <a:ext cx="1050813" cy="196313"/>
            <a:chOff x="10376407" y="6415842"/>
            <a:chExt cx="1050539" cy="196313"/>
          </a:xfrm>
          <a:solidFill>
            <a:schemeClr val="bg1"/>
          </a:solidFill>
        </p:grpSpPr>
        <p:sp>
          <p:nvSpPr>
            <p:cNvPr id="1118" name="Freeform 6">
              <a:extLst>
                <a:ext uri="{FF2B5EF4-FFF2-40B4-BE49-F238E27FC236}">
                  <a16:creationId xmlns:a16="http://schemas.microsoft.com/office/drawing/2014/main" id="{1B520247-6F20-4A55-81E8-812163339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7198" y="6471553"/>
              <a:ext cx="198966" cy="137950"/>
            </a:xfrm>
            <a:custGeom>
              <a:avLst/>
              <a:gdLst>
                <a:gd name="T0" fmla="*/ 82 w 86"/>
                <a:gd name="T1" fmla="*/ 0 h 60"/>
                <a:gd name="T2" fmla="*/ 78 w 86"/>
                <a:gd name="T3" fmla="*/ 4 h 60"/>
                <a:gd name="T4" fmla="*/ 63 w 86"/>
                <a:gd name="T5" fmla="*/ 48 h 60"/>
                <a:gd name="T6" fmla="*/ 48 w 86"/>
                <a:gd name="T7" fmla="*/ 4 h 60"/>
                <a:gd name="T8" fmla="*/ 44 w 86"/>
                <a:gd name="T9" fmla="*/ 0 h 60"/>
                <a:gd name="T10" fmla="*/ 43 w 86"/>
                <a:gd name="T11" fmla="*/ 0 h 60"/>
                <a:gd name="T12" fmla="*/ 39 w 86"/>
                <a:gd name="T13" fmla="*/ 4 h 60"/>
                <a:gd name="T14" fmla="*/ 24 w 86"/>
                <a:gd name="T15" fmla="*/ 48 h 60"/>
                <a:gd name="T16" fmla="*/ 9 w 86"/>
                <a:gd name="T17" fmla="*/ 4 h 60"/>
                <a:gd name="T18" fmla="*/ 5 w 86"/>
                <a:gd name="T19" fmla="*/ 0 h 60"/>
                <a:gd name="T20" fmla="*/ 0 w 86"/>
                <a:gd name="T21" fmla="*/ 4 h 60"/>
                <a:gd name="T22" fmla="*/ 1 w 86"/>
                <a:gd name="T23" fmla="*/ 7 h 60"/>
                <a:gd name="T24" fmla="*/ 19 w 86"/>
                <a:gd name="T25" fmla="*/ 56 h 60"/>
                <a:gd name="T26" fmla="*/ 24 w 86"/>
                <a:gd name="T27" fmla="*/ 60 h 60"/>
                <a:gd name="T28" fmla="*/ 24 w 86"/>
                <a:gd name="T29" fmla="*/ 60 h 60"/>
                <a:gd name="T30" fmla="*/ 29 w 86"/>
                <a:gd name="T31" fmla="*/ 56 h 60"/>
                <a:gd name="T32" fmla="*/ 43 w 86"/>
                <a:gd name="T33" fmla="*/ 14 h 60"/>
                <a:gd name="T34" fmla="*/ 58 w 86"/>
                <a:gd name="T35" fmla="*/ 56 h 60"/>
                <a:gd name="T36" fmla="*/ 63 w 86"/>
                <a:gd name="T37" fmla="*/ 60 h 60"/>
                <a:gd name="T38" fmla="*/ 63 w 86"/>
                <a:gd name="T39" fmla="*/ 60 h 60"/>
                <a:gd name="T40" fmla="*/ 68 w 86"/>
                <a:gd name="T41" fmla="*/ 56 h 60"/>
                <a:gd name="T42" fmla="*/ 86 w 86"/>
                <a:gd name="T43" fmla="*/ 7 h 60"/>
                <a:gd name="T44" fmla="*/ 86 w 86"/>
                <a:gd name="T45" fmla="*/ 4 h 60"/>
                <a:gd name="T46" fmla="*/ 82 w 86"/>
                <a:gd name="T4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6" h="60">
                  <a:moveTo>
                    <a:pt x="82" y="0"/>
                  </a:moveTo>
                  <a:cubicBezTo>
                    <a:pt x="80" y="0"/>
                    <a:pt x="78" y="2"/>
                    <a:pt x="78" y="4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7" y="2"/>
                    <a:pt x="46" y="0"/>
                    <a:pt x="44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0"/>
                    <a:pt x="39" y="2"/>
                    <a:pt x="39" y="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1" y="6"/>
                    <a:pt x="1" y="7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0" y="59"/>
                    <a:pt x="21" y="60"/>
                    <a:pt x="24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6" y="60"/>
                    <a:pt x="28" y="59"/>
                    <a:pt x="29" y="56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9" y="59"/>
                    <a:pt x="60" y="60"/>
                    <a:pt x="63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5" y="60"/>
                    <a:pt x="67" y="59"/>
                    <a:pt x="68" y="56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6"/>
                    <a:pt x="86" y="5"/>
                    <a:pt x="86" y="4"/>
                  </a:cubicBezTo>
                  <a:cubicBezTo>
                    <a:pt x="86" y="2"/>
                    <a:pt x="85" y="0"/>
                    <a:pt x="8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>
                <a:solidFill>
                  <a:schemeClr val="lt1"/>
                </a:solidFill>
              </a:endParaRPr>
            </a:p>
          </p:txBody>
        </p:sp>
        <p:sp>
          <p:nvSpPr>
            <p:cNvPr id="1119" name="Freeform 7">
              <a:extLst>
                <a:ext uri="{FF2B5EF4-FFF2-40B4-BE49-F238E27FC236}">
                  <a16:creationId xmlns:a16="http://schemas.microsoft.com/office/drawing/2014/main" id="{A88D6DF3-A4A0-474E-BE47-4F38BE7357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41470" y="6471553"/>
              <a:ext cx="135297" cy="140602"/>
            </a:xfrm>
            <a:custGeom>
              <a:avLst/>
              <a:gdLst>
                <a:gd name="T0" fmla="*/ 29 w 58"/>
                <a:gd name="T1" fmla="*/ 0 h 61"/>
                <a:gd name="T2" fmla="*/ 0 w 58"/>
                <a:gd name="T3" fmla="*/ 30 h 61"/>
                <a:gd name="T4" fmla="*/ 0 w 58"/>
                <a:gd name="T5" fmla="*/ 30 h 61"/>
                <a:gd name="T6" fmla="*/ 29 w 58"/>
                <a:gd name="T7" fmla="*/ 61 h 61"/>
                <a:gd name="T8" fmla="*/ 58 w 58"/>
                <a:gd name="T9" fmla="*/ 30 h 61"/>
                <a:gd name="T10" fmla="*/ 58 w 58"/>
                <a:gd name="T11" fmla="*/ 30 h 61"/>
                <a:gd name="T12" fmla="*/ 29 w 58"/>
                <a:gd name="T13" fmla="*/ 0 h 61"/>
                <a:gd name="T14" fmla="*/ 49 w 58"/>
                <a:gd name="T15" fmla="*/ 30 h 61"/>
                <a:gd name="T16" fmla="*/ 29 w 58"/>
                <a:gd name="T17" fmla="*/ 54 h 61"/>
                <a:gd name="T18" fmla="*/ 9 w 58"/>
                <a:gd name="T19" fmla="*/ 30 h 61"/>
                <a:gd name="T20" fmla="*/ 9 w 58"/>
                <a:gd name="T21" fmla="*/ 30 h 61"/>
                <a:gd name="T22" fmla="*/ 29 w 58"/>
                <a:gd name="T23" fmla="*/ 6 h 61"/>
                <a:gd name="T24" fmla="*/ 49 w 58"/>
                <a:gd name="T25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1">
                  <a:moveTo>
                    <a:pt x="29" y="0"/>
                  </a:moveTo>
                  <a:cubicBezTo>
                    <a:pt x="11" y="0"/>
                    <a:pt x="0" y="14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47"/>
                    <a:pt x="11" y="61"/>
                    <a:pt x="29" y="61"/>
                  </a:cubicBezTo>
                  <a:cubicBezTo>
                    <a:pt x="47" y="61"/>
                    <a:pt x="58" y="47"/>
                    <a:pt x="58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13"/>
                    <a:pt x="47" y="0"/>
                    <a:pt x="29" y="0"/>
                  </a:cubicBezTo>
                  <a:moveTo>
                    <a:pt x="49" y="30"/>
                  </a:moveTo>
                  <a:cubicBezTo>
                    <a:pt x="49" y="43"/>
                    <a:pt x="42" y="54"/>
                    <a:pt x="29" y="54"/>
                  </a:cubicBezTo>
                  <a:cubicBezTo>
                    <a:pt x="17" y="54"/>
                    <a:pt x="9" y="43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18"/>
                    <a:pt x="16" y="6"/>
                    <a:pt x="29" y="6"/>
                  </a:cubicBezTo>
                  <a:cubicBezTo>
                    <a:pt x="41" y="6"/>
                    <a:pt x="49" y="18"/>
                    <a:pt x="4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>
                <a:solidFill>
                  <a:schemeClr val="lt1"/>
                </a:solidFill>
              </a:endParaRPr>
            </a:p>
          </p:txBody>
        </p:sp>
        <p:sp>
          <p:nvSpPr>
            <p:cNvPr id="1120" name="Freeform 8">
              <a:extLst>
                <a:ext uri="{FF2B5EF4-FFF2-40B4-BE49-F238E27FC236}">
                  <a16:creationId xmlns:a16="http://schemas.microsoft.com/office/drawing/2014/main" id="{65104208-98F1-4174-9AE8-2D07957C7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7990" y="6471553"/>
              <a:ext cx="74281" cy="137950"/>
            </a:xfrm>
            <a:custGeom>
              <a:avLst/>
              <a:gdLst>
                <a:gd name="T0" fmla="*/ 29 w 33"/>
                <a:gd name="T1" fmla="*/ 0 h 60"/>
                <a:gd name="T2" fmla="*/ 9 w 33"/>
                <a:gd name="T3" fmla="*/ 16 h 60"/>
                <a:gd name="T4" fmla="*/ 9 w 33"/>
                <a:gd name="T5" fmla="*/ 5 h 60"/>
                <a:gd name="T6" fmla="*/ 4 w 33"/>
                <a:gd name="T7" fmla="*/ 0 h 60"/>
                <a:gd name="T8" fmla="*/ 0 w 33"/>
                <a:gd name="T9" fmla="*/ 5 h 60"/>
                <a:gd name="T10" fmla="*/ 0 w 33"/>
                <a:gd name="T11" fmla="*/ 56 h 60"/>
                <a:gd name="T12" fmla="*/ 4 w 33"/>
                <a:gd name="T13" fmla="*/ 60 h 60"/>
                <a:gd name="T14" fmla="*/ 9 w 33"/>
                <a:gd name="T15" fmla="*/ 56 h 60"/>
                <a:gd name="T16" fmla="*/ 9 w 33"/>
                <a:gd name="T17" fmla="*/ 36 h 60"/>
                <a:gd name="T18" fmla="*/ 29 w 33"/>
                <a:gd name="T19" fmla="*/ 9 h 60"/>
                <a:gd name="T20" fmla="*/ 33 w 33"/>
                <a:gd name="T21" fmla="*/ 4 h 60"/>
                <a:gd name="T22" fmla="*/ 29 w 33"/>
                <a:gd name="T2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60">
                  <a:moveTo>
                    <a:pt x="29" y="0"/>
                  </a:moveTo>
                  <a:cubicBezTo>
                    <a:pt x="21" y="0"/>
                    <a:pt x="13" y="6"/>
                    <a:pt x="9" y="1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8"/>
                    <a:pt x="2" y="60"/>
                    <a:pt x="4" y="60"/>
                  </a:cubicBezTo>
                  <a:cubicBezTo>
                    <a:pt x="7" y="60"/>
                    <a:pt x="9" y="58"/>
                    <a:pt x="9" y="5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19"/>
                    <a:pt x="18" y="10"/>
                    <a:pt x="29" y="9"/>
                  </a:cubicBezTo>
                  <a:cubicBezTo>
                    <a:pt x="32" y="9"/>
                    <a:pt x="33" y="7"/>
                    <a:pt x="33" y="4"/>
                  </a:cubicBezTo>
                  <a:cubicBezTo>
                    <a:pt x="33" y="2"/>
                    <a:pt x="31" y="0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>
                <a:solidFill>
                  <a:schemeClr val="lt1"/>
                </a:solidFill>
              </a:endParaRPr>
            </a:p>
          </p:txBody>
        </p:sp>
        <p:sp>
          <p:nvSpPr>
            <p:cNvPr id="1121" name="Freeform 9">
              <a:extLst>
                <a:ext uri="{FF2B5EF4-FFF2-40B4-BE49-F238E27FC236}">
                  <a16:creationId xmlns:a16="http://schemas.microsoft.com/office/drawing/2014/main" id="{25F5E614-414B-4F9E-A6D9-A2FE9FF9A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3493" y="6415842"/>
              <a:ext cx="21223" cy="193660"/>
            </a:xfrm>
            <a:custGeom>
              <a:avLst/>
              <a:gdLst>
                <a:gd name="T0" fmla="*/ 5 w 9"/>
                <a:gd name="T1" fmla="*/ 0 h 84"/>
                <a:gd name="T2" fmla="*/ 0 w 9"/>
                <a:gd name="T3" fmla="*/ 5 h 84"/>
                <a:gd name="T4" fmla="*/ 0 w 9"/>
                <a:gd name="T5" fmla="*/ 80 h 84"/>
                <a:gd name="T6" fmla="*/ 5 w 9"/>
                <a:gd name="T7" fmla="*/ 84 h 84"/>
                <a:gd name="T8" fmla="*/ 9 w 9"/>
                <a:gd name="T9" fmla="*/ 80 h 84"/>
                <a:gd name="T10" fmla="*/ 9 w 9"/>
                <a:gd name="T11" fmla="*/ 5 h 84"/>
                <a:gd name="T12" fmla="*/ 5 w 9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8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2"/>
                    <a:pt x="2" y="84"/>
                    <a:pt x="5" y="84"/>
                  </a:cubicBezTo>
                  <a:cubicBezTo>
                    <a:pt x="7" y="84"/>
                    <a:pt x="9" y="82"/>
                    <a:pt x="9" y="80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>
                <a:solidFill>
                  <a:schemeClr val="lt1"/>
                </a:solidFill>
              </a:endParaRPr>
            </a:p>
          </p:txBody>
        </p:sp>
        <p:sp>
          <p:nvSpPr>
            <p:cNvPr id="1122" name="Freeform 10">
              <a:extLst>
                <a:ext uri="{FF2B5EF4-FFF2-40B4-BE49-F238E27FC236}">
                  <a16:creationId xmlns:a16="http://schemas.microsoft.com/office/drawing/2014/main" id="{303505AD-5C05-42D3-9598-D3E7899966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35939" y="6415842"/>
              <a:ext cx="135297" cy="196313"/>
            </a:xfrm>
            <a:custGeom>
              <a:avLst/>
              <a:gdLst>
                <a:gd name="T0" fmla="*/ 55 w 59"/>
                <a:gd name="T1" fmla="*/ 0 h 85"/>
                <a:gd name="T2" fmla="*/ 50 w 59"/>
                <a:gd name="T3" fmla="*/ 5 h 85"/>
                <a:gd name="T4" fmla="*/ 50 w 59"/>
                <a:gd name="T5" fmla="*/ 36 h 85"/>
                <a:gd name="T6" fmla="*/ 28 w 59"/>
                <a:gd name="T7" fmla="*/ 24 h 85"/>
                <a:gd name="T8" fmla="*/ 0 w 59"/>
                <a:gd name="T9" fmla="*/ 54 h 85"/>
                <a:gd name="T10" fmla="*/ 0 w 59"/>
                <a:gd name="T11" fmla="*/ 54 h 85"/>
                <a:gd name="T12" fmla="*/ 28 w 59"/>
                <a:gd name="T13" fmla="*/ 85 h 85"/>
                <a:gd name="T14" fmla="*/ 50 w 59"/>
                <a:gd name="T15" fmla="*/ 72 h 85"/>
                <a:gd name="T16" fmla="*/ 50 w 59"/>
                <a:gd name="T17" fmla="*/ 80 h 85"/>
                <a:gd name="T18" fmla="*/ 55 w 59"/>
                <a:gd name="T19" fmla="*/ 84 h 85"/>
                <a:gd name="T20" fmla="*/ 59 w 59"/>
                <a:gd name="T21" fmla="*/ 80 h 85"/>
                <a:gd name="T22" fmla="*/ 59 w 59"/>
                <a:gd name="T23" fmla="*/ 5 h 85"/>
                <a:gd name="T24" fmla="*/ 55 w 59"/>
                <a:gd name="T25" fmla="*/ 0 h 85"/>
                <a:gd name="T26" fmla="*/ 51 w 59"/>
                <a:gd name="T27" fmla="*/ 54 h 85"/>
                <a:gd name="T28" fmla="*/ 30 w 59"/>
                <a:gd name="T29" fmla="*/ 77 h 85"/>
                <a:gd name="T30" fmla="*/ 9 w 59"/>
                <a:gd name="T31" fmla="*/ 54 h 85"/>
                <a:gd name="T32" fmla="*/ 9 w 59"/>
                <a:gd name="T33" fmla="*/ 54 h 85"/>
                <a:gd name="T34" fmla="*/ 30 w 59"/>
                <a:gd name="T35" fmla="*/ 31 h 85"/>
                <a:gd name="T36" fmla="*/ 51 w 59"/>
                <a:gd name="T37" fmla="*/ 5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85">
                  <a:moveTo>
                    <a:pt x="55" y="0"/>
                  </a:moveTo>
                  <a:cubicBezTo>
                    <a:pt x="52" y="0"/>
                    <a:pt x="50" y="2"/>
                    <a:pt x="50" y="5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6" y="30"/>
                    <a:pt x="39" y="24"/>
                    <a:pt x="28" y="24"/>
                  </a:cubicBezTo>
                  <a:cubicBezTo>
                    <a:pt x="14" y="24"/>
                    <a:pt x="0" y="35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74"/>
                    <a:pt x="14" y="85"/>
                    <a:pt x="28" y="85"/>
                  </a:cubicBezTo>
                  <a:cubicBezTo>
                    <a:pt x="39" y="85"/>
                    <a:pt x="46" y="79"/>
                    <a:pt x="50" y="72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0" y="82"/>
                    <a:pt x="52" y="84"/>
                    <a:pt x="55" y="84"/>
                  </a:cubicBezTo>
                  <a:cubicBezTo>
                    <a:pt x="57" y="84"/>
                    <a:pt x="59" y="82"/>
                    <a:pt x="59" y="80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2"/>
                    <a:pt x="57" y="0"/>
                    <a:pt x="55" y="0"/>
                  </a:cubicBezTo>
                  <a:moveTo>
                    <a:pt x="51" y="54"/>
                  </a:moveTo>
                  <a:cubicBezTo>
                    <a:pt x="51" y="68"/>
                    <a:pt x="40" y="77"/>
                    <a:pt x="30" y="77"/>
                  </a:cubicBezTo>
                  <a:cubicBezTo>
                    <a:pt x="19" y="77"/>
                    <a:pt x="9" y="68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40"/>
                    <a:pt x="18" y="31"/>
                    <a:pt x="30" y="31"/>
                  </a:cubicBezTo>
                  <a:cubicBezTo>
                    <a:pt x="40" y="31"/>
                    <a:pt x="51" y="41"/>
                    <a:pt x="51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>
                <a:solidFill>
                  <a:schemeClr val="lt1"/>
                </a:solidFill>
              </a:endParaRPr>
            </a:p>
          </p:txBody>
        </p:sp>
        <p:sp>
          <p:nvSpPr>
            <p:cNvPr id="1123" name="Freeform 11">
              <a:extLst>
                <a:ext uri="{FF2B5EF4-FFF2-40B4-BE49-F238E27FC236}">
                  <a16:creationId xmlns:a16="http://schemas.microsoft.com/office/drawing/2014/main" id="{15F00D28-8121-4721-8A1C-C9538EC74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6407" y="6466247"/>
              <a:ext cx="355485" cy="145908"/>
            </a:xfrm>
            <a:custGeom>
              <a:avLst/>
              <a:gdLst>
                <a:gd name="T0" fmla="*/ 2 w 153"/>
                <a:gd name="T1" fmla="*/ 13 h 63"/>
                <a:gd name="T2" fmla="*/ 6 w 153"/>
                <a:gd name="T3" fmla="*/ 2 h 63"/>
                <a:gd name="T4" fmla="*/ 17 w 153"/>
                <a:gd name="T5" fmla="*/ 6 h 63"/>
                <a:gd name="T6" fmla="*/ 32 w 153"/>
                <a:gd name="T7" fmla="*/ 42 h 63"/>
                <a:gd name="T8" fmla="*/ 44 w 153"/>
                <a:gd name="T9" fmla="*/ 14 h 63"/>
                <a:gd name="T10" fmla="*/ 62 w 153"/>
                <a:gd name="T11" fmla="*/ 1 h 63"/>
                <a:gd name="T12" fmla="*/ 78 w 153"/>
                <a:gd name="T13" fmla="*/ 9 h 63"/>
                <a:gd name="T14" fmla="*/ 95 w 153"/>
                <a:gd name="T15" fmla="*/ 1 h 63"/>
                <a:gd name="T16" fmla="*/ 113 w 153"/>
                <a:gd name="T17" fmla="*/ 9 h 63"/>
                <a:gd name="T18" fmla="*/ 132 w 153"/>
                <a:gd name="T19" fmla="*/ 1 h 63"/>
                <a:gd name="T20" fmla="*/ 153 w 153"/>
                <a:gd name="T21" fmla="*/ 21 h 63"/>
                <a:gd name="T22" fmla="*/ 153 w 153"/>
                <a:gd name="T23" fmla="*/ 53 h 63"/>
                <a:gd name="T24" fmla="*/ 144 w 153"/>
                <a:gd name="T25" fmla="*/ 63 h 63"/>
                <a:gd name="T26" fmla="*/ 135 w 153"/>
                <a:gd name="T27" fmla="*/ 53 h 63"/>
                <a:gd name="T28" fmla="*/ 135 w 153"/>
                <a:gd name="T29" fmla="*/ 25 h 63"/>
                <a:gd name="T30" fmla="*/ 126 w 153"/>
                <a:gd name="T31" fmla="*/ 16 h 63"/>
                <a:gd name="T32" fmla="*/ 117 w 153"/>
                <a:gd name="T33" fmla="*/ 25 h 63"/>
                <a:gd name="T34" fmla="*/ 117 w 153"/>
                <a:gd name="T35" fmla="*/ 53 h 63"/>
                <a:gd name="T36" fmla="*/ 109 w 153"/>
                <a:gd name="T37" fmla="*/ 63 h 63"/>
                <a:gd name="T38" fmla="*/ 100 w 153"/>
                <a:gd name="T39" fmla="*/ 53 h 63"/>
                <a:gd name="T40" fmla="*/ 100 w 153"/>
                <a:gd name="T41" fmla="*/ 25 h 63"/>
                <a:gd name="T42" fmla="*/ 91 w 153"/>
                <a:gd name="T43" fmla="*/ 16 h 63"/>
                <a:gd name="T44" fmla="*/ 82 w 153"/>
                <a:gd name="T45" fmla="*/ 25 h 63"/>
                <a:gd name="T46" fmla="*/ 82 w 153"/>
                <a:gd name="T47" fmla="*/ 53 h 63"/>
                <a:gd name="T48" fmla="*/ 73 w 153"/>
                <a:gd name="T49" fmla="*/ 63 h 63"/>
                <a:gd name="T50" fmla="*/ 65 w 153"/>
                <a:gd name="T51" fmla="*/ 53 h 63"/>
                <a:gd name="T52" fmla="*/ 65 w 153"/>
                <a:gd name="T53" fmla="*/ 19 h 63"/>
                <a:gd name="T54" fmla="*/ 62 w 153"/>
                <a:gd name="T55" fmla="*/ 16 h 63"/>
                <a:gd name="T56" fmla="*/ 60 w 153"/>
                <a:gd name="T57" fmla="*/ 18 h 63"/>
                <a:gd name="T58" fmla="*/ 44 w 153"/>
                <a:gd name="T59" fmla="*/ 53 h 63"/>
                <a:gd name="T60" fmla="*/ 32 w 153"/>
                <a:gd name="T61" fmla="*/ 63 h 63"/>
                <a:gd name="T62" fmla="*/ 20 w 153"/>
                <a:gd name="T63" fmla="*/ 53 h 63"/>
                <a:gd name="T64" fmla="*/ 2 w 153"/>
                <a:gd name="T65" fmla="*/ 1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3" h="63">
                  <a:moveTo>
                    <a:pt x="2" y="13"/>
                  </a:moveTo>
                  <a:cubicBezTo>
                    <a:pt x="0" y="9"/>
                    <a:pt x="1" y="4"/>
                    <a:pt x="6" y="2"/>
                  </a:cubicBezTo>
                  <a:cubicBezTo>
                    <a:pt x="10" y="0"/>
                    <a:pt x="15" y="2"/>
                    <a:pt x="17" y="6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8" y="5"/>
                    <a:pt x="54" y="1"/>
                    <a:pt x="62" y="1"/>
                  </a:cubicBezTo>
                  <a:cubicBezTo>
                    <a:pt x="68" y="1"/>
                    <a:pt x="74" y="4"/>
                    <a:pt x="78" y="9"/>
                  </a:cubicBezTo>
                  <a:cubicBezTo>
                    <a:pt x="78" y="9"/>
                    <a:pt x="86" y="1"/>
                    <a:pt x="95" y="1"/>
                  </a:cubicBezTo>
                  <a:cubicBezTo>
                    <a:pt x="104" y="1"/>
                    <a:pt x="109" y="4"/>
                    <a:pt x="113" y="9"/>
                  </a:cubicBezTo>
                  <a:cubicBezTo>
                    <a:pt x="113" y="9"/>
                    <a:pt x="120" y="1"/>
                    <a:pt x="132" y="1"/>
                  </a:cubicBezTo>
                  <a:cubicBezTo>
                    <a:pt x="143" y="1"/>
                    <a:pt x="153" y="10"/>
                    <a:pt x="153" y="21"/>
                  </a:cubicBezTo>
                  <a:cubicBezTo>
                    <a:pt x="153" y="53"/>
                    <a:pt x="153" y="53"/>
                    <a:pt x="153" y="53"/>
                  </a:cubicBezTo>
                  <a:cubicBezTo>
                    <a:pt x="153" y="58"/>
                    <a:pt x="149" y="63"/>
                    <a:pt x="144" y="63"/>
                  </a:cubicBezTo>
                  <a:cubicBezTo>
                    <a:pt x="138" y="63"/>
                    <a:pt x="135" y="58"/>
                    <a:pt x="135" y="53"/>
                  </a:cubicBezTo>
                  <a:cubicBezTo>
                    <a:pt x="135" y="25"/>
                    <a:pt x="135" y="25"/>
                    <a:pt x="135" y="25"/>
                  </a:cubicBezTo>
                  <a:cubicBezTo>
                    <a:pt x="135" y="20"/>
                    <a:pt x="132" y="16"/>
                    <a:pt x="126" y="16"/>
                  </a:cubicBezTo>
                  <a:cubicBezTo>
                    <a:pt x="121" y="16"/>
                    <a:pt x="117" y="20"/>
                    <a:pt x="117" y="25"/>
                  </a:cubicBezTo>
                  <a:cubicBezTo>
                    <a:pt x="117" y="53"/>
                    <a:pt x="117" y="53"/>
                    <a:pt x="117" y="53"/>
                  </a:cubicBezTo>
                  <a:cubicBezTo>
                    <a:pt x="117" y="58"/>
                    <a:pt x="114" y="63"/>
                    <a:pt x="109" y="63"/>
                  </a:cubicBezTo>
                  <a:cubicBezTo>
                    <a:pt x="103" y="63"/>
                    <a:pt x="100" y="58"/>
                    <a:pt x="100" y="53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0"/>
                    <a:pt x="96" y="16"/>
                    <a:pt x="91" y="16"/>
                  </a:cubicBezTo>
                  <a:cubicBezTo>
                    <a:pt x="86" y="16"/>
                    <a:pt x="82" y="20"/>
                    <a:pt x="82" y="25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2" y="58"/>
                    <a:pt x="79" y="63"/>
                    <a:pt x="73" y="63"/>
                  </a:cubicBezTo>
                  <a:cubicBezTo>
                    <a:pt x="68" y="63"/>
                    <a:pt x="65" y="58"/>
                    <a:pt x="65" y="53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7"/>
                    <a:pt x="64" y="16"/>
                    <a:pt x="62" y="16"/>
                  </a:cubicBezTo>
                  <a:cubicBezTo>
                    <a:pt x="61" y="16"/>
                    <a:pt x="60" y="17"/>
                    <a:pt x="60" y="18"/>
                  </a:cubicBezTo>
                  <a:cubicBezTo>
                    <a:pt x="60" y="18"/>
                    <a:pt x="44" y="53"/>
                    <a:pt x="44" y="53"/>
                  </a:cubicBezTo>
                  <a:cubicBezTo>
                    <a:pt x="41" y="59"/>
                    <a:pt x="38" y="63"/>
                    <a:pt x="32" y="63"/>
                  </a:cubicBezTo>
                  <a:cubicBezTo>
                    <a:pt x="26" y="63"/>
                    <a:pt x="23" y="60"/>
                    <a:pt x="20" y="53"/>
                  </a:cubicBezTo>
                  <a:lnTo>
                    <a:pt x="2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>
                <a:solidFill>
                  <a:schemeClr val="lt1"/>
                </a:solidFill>
              </a:endParaRPr>
            </a:p>
          </p:txBody>
        </p:sp>
        <p:sp>
          <p:nvSpPr>
            <p:cNvPr id="1124" name="Freeform 12">
              <a:extLst>
                <a:ext uri="{FF2B5EF4-FFF2-40B4-BE49-F238E27FC236}">
                  <a16:creationId xmlns:a16="http://schemas.microsoft.com/office/drawing/2014/main" id="{1F9C1520-EF31-4E8D-94FE-54C9E73705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89806" y="6415842"/>
              <a:ext cx="37140" cy="34487"/>
            </a:xfrm>
            <a:custGeom>
              <a:avLst/>
              <a:gdLst>
                <a:gd name="T0" fmla="*/ 0 w 15"/>
                <a:gd name="T1" fmla="*/ 7 h 15"/>
                <a:gd name="T2" fmla="*/ 0 w 15"/>
                <a:gd name="T3" fmla="*/ 7 h 15"/>
                <a:gd name="T4" fmla="*/ 7 w 15"/>
                <a:gd name="T5" fmla="*/ 0 h 15"/>
                <a:gd name="T6" fmla="*/ 15 w 15"/>
                <a:gd name="T7" fmla="*/ 7 h 15"/>
                <a:gd name="T8" fmla="*/ 15 w 15"/>
                <a:gd name="T9" fmla="*/ 7 h 15"/>
                <a:gd name="T10" fmla="*/ 7 w 15"/>
                <a:gd name="T11" fmla="*/ 15 h 15"/>
                <a:gd name="T12" fmla="*/ 0 w 15"/>
                <a:gd name="T13" fmla="*/ 7 h 15"/>
                <a:gd name="T14" fmla="*/ 13 w 15"/>
                <a:gd name="T15" fmla="*/ 7 h 15"/>
                <a:gd name="T16" fmla="*/ 13 w 15"/>
                <a:gd name="T17" fmla="*/ 7 h 15"/>
                <a:gd name="T18" fmla="*/ 7 w 15"/>
                <a:gd name="T19" fmla="*/ 1 h 15"/>
                <a:gd name="T20" fmla="*/ 2 w 15"/>
                <a:gd name="T21" fmla="*/ 7 h 15"/>
                <a:gd name="T22" fmla="*/ 2 w 15"/>
                <a:gd name="T23" fmla="*/ 7 h 15"/>
                <a:gd name="T24" fmla="*/ 7 w 15"/>
                <a:gd name="T25" fmla="*/ 13 h 15"/>
                <a:gd name="T26" fmla="*/ 13 w 15"/>
                <a:gd name="T2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15"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moveTo>
                    <a:pt x="13" y="7"/>
                  </a:moveTo>
                  <a:cubicBezTo>
                    <a:pt x="13" y="7"/>
                    <a:pt x="13" y="7"/>
                    <a:pt x="13" y="7"/>
                  </a:cubicBezTo>
                  <a:cubicBezTo>
                    <a:pt x="13" y="4"/>
                    <a:pt x="11" y="1"/>
                    <a:pt x="7" y="1"/>
                  </a:cubicBezTo>
                  <a:cubicBezTo>
                    <a:pt x="4" y="1"/>
                    <a:pt x="2" y="4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11"/>
                    <a:pt x="4" y="13"/>
                    <a:pt x="7" y="13"/>
                  </a:cubicBezTo>
                  <a:cubicBezTo>
                    <a:pt x="11" y="13"/>
                    <a:pt x="13" y="11"/>
                    <a:pt x="1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>
                <a:solidFill>
                  <a:schemeClr val="lt1"/>
                </a:solidFill>
              </a:endParaRPr>
            </a:p>
          </p:txBody>
        </p:sp>
        <p:sp>
          <p:nvSpPr>
            <p:cNvPr id="1125" name="Freeform 13">
              <a:extLst>
                <a:ext uri="{FF2B5EF4-FFF2-40B4-BE49-F238E27FC236}">
                  <a16:creationId xmlns:a16="http://schemas.microsoft.com/office/drawing/2014/main" id="{D40C45A0-B9E2-4061-81EC-857686BD58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03070" y="6423801"/>
              <a:ext cx="13264" cy="15917"/>
            </a:xfrm>
            <a:custGeom>
              <a:avLst/>
              <a:gdLst>
                <a:gd name="T0" fmla="*/ 0 w 6"/>
                <a:gd name="T1" fmla="*/ 1 h 7"/>
                <a:gd name="T2" fmla="*/ 0 w 6"/>
                <a:gd name="T3" fmla="*/ 0 h 7"/>
                <a:gd name="T4" fmla="*/ 3 w 6"/>
                <a:gd name="T5" fmla="*/ 0 h 7"/>
                <a:gd name="T6" fmla="*/ 5 w 6"/>
                <a:gd name="T7" fmla="*/ 0 h 7"/>
                <a:gd name="T8" fmla="*/ 6 w 6"/>
                <a:gd name="T9" fmla="*/ 2 h 7"/>
                <a:gd name="T10" fmla="*/ 6 w 6"/>
                <a:gd name="T11" fmla="*/ 2 h 7"/>
                <a:gd name="T12" fmla="*/ 4 w 6"/>
                <a:gd name="T13" fmla="*/ 4 h 7"/>
                <a:gd name="T14" fmla="*/ 5 w 6"/>
                <a:gd name="T15" fmla="*/ 6 h 7"/>
                <a:gd name="T16" fmla="*/ 5 w 6"/>
                <a:gd name="T17" fmla="*/ 6 h 7"/>
                <a:gd name="T18" fmla="*/ 5 w 6"/>
                <a:gd name="T19" fmla="*/ 7 h 7"/>
                <a:gd name="T20" fmla="*/ 4 w 6"/>
                <a:gd name="T21" fmla="*/ 6 h 7"/>
                <a:gd name="T22" fmla="*/ 2 w 6"/>
                <a:gd name="T23" fmla="*/ 5 h 7"/>
                <a:gd name="T24" fmla="*/ 1 w 6"/>
                <a:gd name="T25" fmla="*/ 5 h 7"/>
                <a:gd name="T26" fmla="*/ 1 w 6"/>
                <a:gd name="T27" fmla="*/ 6 h 7"/>
                <a:gd name="T28" fmla="*/ 0 w 6"/>
                <a:gd name="T29" fmla="*/ 7 h 7"/>
                <a:gd name="T30" fmla="*/ 0 w 6"/>
                <a:gd name="T31" fmla="*/ 6 h 7"/>
                <a:gd name="T32" fmla="*/ 0 w 6"/>
                <a:gd name="T33" fmla="*/ 1 h 7"/>
                <a:gd name="T34" fmla="*/ 3 w 6"/>
                <a:gd name="T35" fmla="*/ 3 h 7"/>
                <a:gd name="T36" fmla="*/ 4 w 6"/>
                <a:gd name="T37" fmla="*/ 2 h 7"/>
                <a:gd name="T38" fmla="*/ 4 w 6"/>
                <a:gd name="T39" fmla="*/ 2 h 7"/>
                <a:gd name="T40" fmla="*/ 3 w 6"/>
                <a:gd name="T41" fmla="*/ 1 h 7"/>
                <a:gd name="T42" fmla="*/ 1 w 6"/>
                <a:gd name="T43" fmla="*/ 1 h 7"/>
                <a:gd name="T44" fmla="*/ 1 w 6"/>
                <a:gd name="T45" fmla="*/ 3 h 7"/>
                <a:gd name="T46" fmla="*/ 3 w 6"/>
                <a:gd name="T4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" h="7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5" y="1"/>
                    <a:pt x="6" y="1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3"/>
                    <a:pt x="5" y="4"/>
                    <a:pt x="4" y="4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7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lnTo>
                    <a:pt x="0" y="1"/>
                  </a:lnTo>
                  <a:close/>
                  <a:moveTo>
                    <a:pt x="3" y="3"/>
                  </a:move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>
                <a:solidFill>
                  <a:schemeClr val="lt1"/>
                </a:solidFill>
              </a:endParaRPr>
            </a:p>
          </p:txBody>
        </p:sp>
      </p:grpSp>
      <p:sp>
        <p:nvSpPr>
          <p:cNvPr id="1138" name="Freeform 6">
            <a:extLst>
              <a:ext uri="{FF2B5EF4-FFF2-40B4-BE49-F238E27FC236}">
                <a16:creationId xmlns:a16="http://schemas.microsoft.com/office/drawing/2014/main" id="{B6191243-A319-3F4E-8A5D-7438C816E33E}"/>
              </a:ext>
            </a:extLst>
          </p:cNvPr>
          <p:cNvSpPr>
            <a:spLocks/>
          </p:cNvSpPr>
          <p:nvPr userDrawn="1"/>
        </p:nvSpPr>
        <p:spPr bwMode="auto">
          <a:xfrm>
            <a:off x="10739995" y="6471553"/>
            <a:ext cx="199018" cy="137950"/>
          </a:xfrm>
          <a:custGeom>
            <a:avLst/>
            <a:gdLst>
              <a:gd name="T0" fmla="*/ 82 w 86"/>
              <a:gd name="T1" fmla="*/ 0 h 60"/>
              <a:gd name="T2" fmla="*/ 78 w 86"/>
              <a:gd name="T3" fmla="*/ 4 h 60"/>
              <a:gd name="T4" fmla="*/ 63 w 86"/>
              <a:gd name="T5" fmla="*/ 48 h 60"/>
              <a:gd name="T6" fmla="*/ 48 w 86"/>
              <a:gd name="T7" fmla="*/ 4 h 60"/>
              <a:gd name="T8" fmla="*/ 44 w 86"/>
              <a:gd name="T9" fmla="*/ 0 h 60"/>
              <a:gd name="T10" fmla="*/ 43 w 86"/>
              <a:gd name="T11" fmla="*/ 0 h 60"/>
              <a:gd name="T12" fmla="*/ 39 w 86"/>
              <a:gd name="T13" fmla="*/ 4 h 60"/>
              <a:gd name="T14" fmla="*/ 24 w 86"/>
              <a:gd name="T15" fmla="*/ 48 h 60"/>
              <a:gd name="T16" fmla="*/ 9 w 86"/>
              <a:gd name="T17" fmla="*/ 4 h 60"/>
              <a:gd name="T18" fmla="*/ 5 w 86"/>
              <a:gd name="T19" fmla="*/ 0 h 60"/>
              <a:gd name="T20" fmla="*/ 0 w 86"/>
              <a:gd name="T21" fmla="*/ 4 h 60"/>
              <a:gd name="T22" fmla="*/ 1 w 86"/>
              <a:gd name="T23" fmla="*/ 7 h 60"/>
              <a:gd name="T24" fmla="*/ 19 w 86"/>
              <a:gd name="T25" fmla="*/ 56 h 60"/>
              <a:gd name="T26" fmla="*/ 24 w 86"/>
              <a:gd name="T27" fmla="*/ 60 h 60"/>
              <a:gd name="T28" fmla="*/ 24 w 86"/>
              <a:gd name="T29" fmla="*/ 60 h 60"/>
              <a:gd name="T30" fmla="*/ 29 w 86"/>
              <a:gd name="T31" fmla="*/ 56 h 60"/>
              <a:gd name="T32" fmla="*/ 43 w 86"/>
              <a:gd name="T33" fmla="*/ 14 h 60"/>
              <a:gd name="T34" fmla="*/ 58 w 86"/>
              <a:gd name="T35" fmla="*/ 56 h 60"/>
              <a:gd name="T36" fmla="*/ 63 w 86"/>
              <a:gd name="T37" fmla="*/ 60 h 60"/>
              <a:gd name="T38" fmla="*/ 63 w 86"/>
              <a:gd name="T39" fmla="*/ 60 h 60"/>
              <a:gd name="T40" fmla="*/ 68 w 86"/>
              <a:gd name="T41" fmla="*/ 56 h 60"/>
              <a:gd name="T42" fmla="*/ 86 w 86"/>
              <a:gd name="T43" fmla="*/ 7 h 60"/>
              <a:gd name="T44" fmla="*/ 86 w 86"/>
              <a:gd name="T45" fmla="*/ 4 h 60"/>
              <a:gd name="T46" fmla="*/ 82 w 86"/>
              <a:gd name="T47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86" h="60">
                <a:moveTo>
                  <a:pt x="82" y="0"/>
                </a:moveTo>
                <a:cubicBezTo>
                  <a:pt x="80" y="0"/>
                  <a:pt x="78" y="2"/>
                  <a:pt x="78" y="4"/>
                </a:cubicBezTo>
                <a:cubicBezTo>
                  <a:pt x="63" y="48"/>
                  <a:pt x="63" y="48"/>
                  <a:pt x="63" y="48"/>
                </a:cubicBezTo>
                <a:cubicBezTo>
                  <a:pt x="48" y="4"/>
                  <a:pt x="48" y="4"/>
                  <a:pt x="48" y="4"/>
                </a:cubicBezTo>
                <a:cubicBezTo>
                  <a:pt x="47" y="2"/>
                  <a:pt x="46" y="0"/>
                  <a:pt x="44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1" y="0"/>
                  <a:pt x="39" y="2"/>
                  <a:pt x="39" y="4"/>
                </a:cubicBezTo>
                <a:cubicBezTo>
                  <a:pt x="24" y="48"/>
                  <a:pt x="24" y="48"/>
                  <a:pt x="24" y="48"/>
                </a:cubicBezTo>
                <a:cubicBezTo>
                  <a:pt x="9" y="4"/>
                  <a:pt x="9" y="4"/>
                  <a:pt x="9" y="4"/>
                </a:cubicBezTo>
                <a:cubicBezTo>
                  <a:pt x="9" y="2"/>
                  <a:pt x="7" y="0"/>
                  <a:pt x="5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5"/>
                  <a:pt x="1" y="6"/>
                  <a:pt x="1" y="7"/>
                </a:cubicBezTo>
                <a:cubicBezTo>
                  <a:pt x="19" y="56"/>
                  <a:pt x="19" y="56"/>
                  <a:pt x="19" y="56"/>
                </a:cubicBezTo>
                <a:cubicBezTo>
                  <a:pt x="20" y="59"/>
                  <a:pt x="21" y="60"/>
                  <a:pt x="24" y="60"/>
                </a:cubicBezTo>
                <a:cubicBezTo>
                  <a:pt x="24" y="60"/>
                  <a:pt x="24" y="60"/>
                  <a:pt x="24" y="60"/>
                </a:cubicBezTo>
                <a:cubicBezTo>
                  <a:pt x="26" y="60"/>
                  <a:pt x="28" y="59"/>
                  <a:pt x="29" y="56"/>
                </a:cubicBezTo>
                <a:cubicBezTo>
                  <a:pt x="43" y="14"/>
                  <a:pt x="43" y="14"/>
                  <a:pt x="43" y="14"/>
                </a:cubicBezTo>
                <a:cubicBezTo>
                  <a:pt x="58" y="56"/>
                  <a:pt x="58" y="56"/>
                  <a:pt x="58" y="56"/>
                </a:cubicBezTo>
                <a:cubicBezTo>
                  <a:pt x="59" y="59"/>
                  <a:pt x="60" y="60"/>
                  <a:pt x="63" y="60"/>
                </a:cubicBezTo>
                <a:cubicBezTo>
                  <a:pt x="63" y="60"/>
                  <a:pt x="63" y="60"/>
                  <a:pt x="63" y="60"/>
                </a:cubicBezTo>
                <a:cubicBezTo>
                  <a:pt x="65" y="60"/>
                  <a:pt x="67" y="59"/>
                  <a:pt x="68" y="56"/>
                </a:cubicBezTo>
                <a:cubicBezTo>
                  <a:pt x="86" y="7"/>
                  <a:pt x="86" y="7"/>
                  <a:pt x="86" y="7"/>
                </a:cubicBezTo>
                <a:cubicBezTo>
                  <a:pt x="86" y="6"/>
                  <a:pt x="86" y="5"/>
                  <a:pt x="86" y="4"/>
                </a:cubicBezTo>
                <a:cubicBezTo>
                  <a:pt x="86" y="2"/>
                  <a:pt x="85" y="0"/>
                  <a:pt x="82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139" name="Freeform 7">
            <a:extLst>
              <a:ext uri="{FF2B5EF4-FFF2-40B4-BE49-F238E27FC236}">
                <a16:creationId xmlns:a16="http://schemas.microsoft.com/office/drawing/2014/main" id="{4A273C66-A558-0E4B-9451-5145B06725D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944321" y="6471553"/>
            <a:ext cx="135332" cy="140602"/>
          </a:xfrm>
          <a:custGeom>
            <a:avLst/>
            <a:gdLst>
              <a:gd name="T0" fmla="*/ 29 w 58"/>
              <a:gd name="T1" fmla="*/ 0 h 61"/>
              <a:gd name="T2" fmla="*/ 0 w 58"/>
              <a:gd name="T3" fmla="*/ 30 h 61"/>
              <a:gd name="T4" fmla="*/ 0 w 58"/>
              <a:gd name="T5" fmla="*/ 30 h 61"/>
              <a:gd name="T6" fmla="*/ 29 w 58"/>
              <a:gd name="T7" fmla="*/ 61 h 61"/>
              <a:gd name="T8" fmla="*/ 58 w 58"/>
              <a:gd name="T9" fmla="*/ 30 h 61"/>
              <a:gd name="T10" fmla="*/ 58 w 58"/>
              <a:gd name="T11" fmla="*/ 30 h 61"/>
              <a:gd name="T12" fmla="*/ 29 w 58"/>
              <a:gd name="T13" fmla="*/ 0 h 61"/>
              <a:gd name="T14" fmla="*/ 49 w 58"/>
              <a:gd name="T15" fmla="*/ 30 h 61"/>
              <a:gd name="T16" fmla="*/ 29 w 58"/>
              <a:gd name="T17" fmla="*/ 54 h 61"/>
              <a:gd name="T18" fmla="*/ 9 w 58"/>
              <a:gd name="T19" fmla="*/ 30 h 61"/>
              <a:gd name="T20" fmla="*/ 9 w 58"/>
              <a:gd name="T21" fmla="*/ 30 h 61"/>
              <a:gd name="T22" fmla="*/ 29 w 58"/>
              <a:gd name="T23" fmla="*/ 6 h 61"/>
              <a:gd name="T24" fmla="*/ 49 w 58"/>
              <a:gd name="T25" fmla="*/ 30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8" h="61">
                <a:moveTo>
                  <a:pt x="29" y="0"/>
                </a:moveTo>
                <a:cubicBezTo>
                  <a:pt x="11" y="0"/>
                  <a:pt x="0" y="14"/>
                  <a:pt x="0" y="3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47"/>
                  <a:pt x="11" y="61"/>
                  <a:pt x="29" y="61"/>
                </a:cubicBezTo>
                <a:cubicBezTo>
                  <a:pt x="47" y="61"/>
                  <a:pt x="58" y="47"/>
                  <a:pt x="5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8" y="13"/>
                  <a:pt x="47" y="0"/>
                  <a:pt x="29" y="0"/>
                </a:cubicBezTo>
                <a:moveTo>
                  <a:pt x="49" y="30"/>
                </a:moveTo>
                <a:cubicBezTo>
                  <a:pt x="49" y="43"/>
                  <a:pt x="42" y="54"/>
                  <a:pt x="29" y="54"/>
                </a:cubicBezTo>
                <a:cubicBezTo>
                  <a:pt x="17" y="54"/>
                  <a:pt x="9" y="43"/>
                  <a:pt x="9" y="30"/>
                </a:cubicBezTo>
                <a:cubicBezTo>
                  <a:pt x="9" y="30"/>
                  <a:pt x="9" y="30"/>
                  <a:pt x="9" y="30"/>
                </a:cubicBezTo>
                <a:cubicBezTo>
                  <a:pt x="9" y="18"/>
                  <a:pt x="16" y="6"/>
                  <a:pt x="29" y="6"/>
                </a:cubicBezTo>
                <a:cubicBezTo>
                  <a:pt x="41" y="6"/>
                  <a:pt x="49" y="18"/>
                  <a:pt x="49" y="3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140" name="Freeform 8">
            <a:extLst>
              <a:ext uri="{FF2B5EF4-FFF2-40B4-BE49-F238E27FC236}">
                <a16:creationId xmlns:a16="http://schemas.microsoft.com/office/drawing/2014/main" id="{F40B83AB-1B9C-C54E-AF5D-1B115D4F30E0}"/>
              </a:ext>
            </a:extLst>
          </p:cNvPr>
          <p:cNvSpPr>
            <a:spLocks/>
          </p:cNvSpPr>
          <p:nvPr userDrawn="1"/>
        </p:nvSpPr>
        <p:spPr bwMode="auto">
          <a:xfrm>
            <a:off x="11100882" y="6471553"/>
            <a:ext cx="74300" cy="137950"/>
          </a:xfrm>
          <a:custGeom>
            <a:avLst/>
            <a:gdLst>
              <a:gd name="T0" fmla="*/ 29 w 33"/>
              <a:gd name="T1" fmla="*/ 0 h 60"/>
              <a:gd name="T2" fmla="*/ 9 w 33"/>
              <a:gd name="T3" fmla="*/ 16 h 60"/>
              <a:gd name="T4" fmla="*/ 9 w 33"/>
              <a:gd name="T5" fmla="*/ 5 h 60"/>
              <a:gd name="T6" fmla="*/ 4 w 33"/>
              <a:gd name="T7" fmla="*/ 0 h 60"/>
              <a:gd name="T8" fmla="*/ 0 w 33"/>
              <a:gd name="T9" fmla="*/ 5 h 60"/>
              <a:gd name="T10" fmla="*/ 0 w 33"/>
              <a:gd name="T11" fmla="*/ 56 h 60"/>
              <a:gd name="T12" fmla="*/ 4 w 33"/>
              <a:gd name="T13" fmla="*/ 60 h 60"/>
              <a:gd name="T14" fmla="*/ 9 w 33"/>
              <a:gd name="T15" fmla="*/ 56 h 60"/>
              <a:gd name="T16" fmla="*/ 9 w 33"/>
              <a:gd name="T17" fmla="*/ 36 h 60"/>
              <a:gd name="T18" fmla="*/ 29 w 33"/>
              <a:gd name="T19" fmla="*/ 9 h 60"/>
              <a:gd name="T20" fmla="*/ 33 w 33"/>
              <a:gd name="T21" fmla="*/ 4 h 60"/>
              <a:gd name="T22" fmla="*/ 29 w 33"/>
              <a:gd name="T2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3" h="60">
                <a:moveTo>
                  <a:pt x="29" y="0"/>
                </a:moveTo>
                <a:cubicBezTo>
                  <a:pt x="21" y="0"/>
                  <a:pt x="13" y="6"/>
                  <a:pt x="9" y="16"/>
                </a:cubicBezTo>
                <a:cubicBezTo>
                  <a:pt x="9" y="5"/>
                  <a:pt x="9" y="5"/>
                  <a:pt x="9" y="5"/>
                </a:cubicBezTo>
                <a:cubicBezTo>
                  <a:pt x="9" y="2"/>
                  <a:pt x="7" y="0"/>
                  <a:pt x="4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8"/>
                  <a:pt x="2" y="60"/>
                  <a:pt x="4" y="60"/>
                </a:cubicBezTo>
                <a:cubicBezTo>
                  <a:pt x="7" y="60"/>
                  <a:pt x="9" y="58"/>
                  <a:pt x="9" y="56"/>
                </a:cubicBezTo>
                <a:cubicBezTo>
                  <a:pt x="9" y="36"/>
                  <a:pt x="9" y="36"/>
                  <a:pt x="9" y="36"/>
                </a:cubicBezTo>
                <a:cubicBezTo>
                  <a:pt x="9" y="19"/>
                  <a:pt x="18" y="10"/>
                  <a:pt x="29" y="9"/>
                </a:cubicBezTo>
                <a:cubicBezTo>
                  <a:pt x="32" y="9"/>
                  <a:pt x="33" y="7"/>
                  <a:pt x="33" y="4"/>
                </a:cubicBezTo>
                <a:cubicBezTo>
                  <a:pt x="33" y="2"/>
                  <a:pt x="31" y="0"/>
                  <a:pt x="29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141" name="Freeform 9">
            <a:extLst>
              <a:ext uri="{FF2B5EF4-FFF2-40B4-BE49-F238E27FC236}">
                <a16:creationId xmlns:a16="http://schemas.microsoft.com/office/drawing/2014/main" id="{671FB543-97A3-3D43-833E-106B31629CE3}"/>
              </a:ext>
            </a:extLst>
          </p:cNvPr>
          <p:cNvSpPr>
            <a:spLocks/>
          </p:cNvSpPr>
          <p:nvPr userDrawn="1"/>
        </p:nvSpPr>
        <p:spPr bwMode="auto">
          <a:xfrm>
            <a:off x="11196409" y="6415842"/>
            <a:ext cx="21229" cy="193660"/>
          </a:xfrm>
          <a:custGeom>
            <a:avLst/>
            <a:gdLst>
              <a:gd name="T0" fmla="*/ 5 w 9"/>
              <a:gd name="T1" fmla="*/ 0 h 84"/>
              <a:gd name="T2" fmla="*/ 0 w 9"/>
              <a:gd name="T3" fmla="*/ 5 h 84"/>
              <a:gd name="T4" fmla="*/ 0 w 9"/>
              <a:gd name="T5" fmla="*/ 80 h 84"/>
              <a:gd name="T6" fmla="*/ 5 w 9"/>
              <a:gd name="T7" fmla="*/ 84 h 84"/>
              <a:gd name="T8" fmla="*/ 9 w 9"/>
              <a:gd name="T9" fmla="*/ 80 h 84"/>
              <a:gd name="T10" fmla="*/ 9 w 9"/>
              <a:gd name="T11" fmla="*/ 5 h 84"/>
              <a:gd name="T12" fmla="*/ 5 w 9"/>
              <a:gd name="T13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" h="84">
                <a:moveTo>
                  <a:pt x="5" y="0"/>
                </a:moveTo>
                <a:cubicBezTo>
                  <a:pt x="2" y="0"/>
                  <a:pt x="0" y="2"/>
                  <a:pt x="0" y="5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2"/>
                  <a:pt x="2" y="84"/>
                  <a:pt x="5" y="84"/>
                </a:cubicBezTo>
                <a:cubicBezTo>
                  <a:pt x="7" y="84"/>
                  <a:pt x="9" y="82"/>
                  <a:pt x="9" y="80"/>
                </a:cubicBezTo>
                <a:cubicBezTo>
                  <a:pt x="9" y="5"/>
                  <a:pt x="9" y="5"/>
                  <a:pt x="9" y="5"/>
                </a:cubicBezTo>
                <a:cubicBezTo>
                  <a:pt x="9" y="2"/>
                  <a:pt x="7" y="0"/>
                  <a:pt x="5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142" name="Freeform 10">
            <a:extLst>
              <a:ext uri="{FF2B5EF4-FFF2-40B4-BE49-F238E27FC236}">
                <a16:creationId xmlns:a16="http://schemas.microsoft.com/office/drawing/2014/main" id="{9617948D-F0E5-F64A-9491-ED5AC272761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38866" y="6415843"/>
            <a:ext cx="135332" cy="196313"/>
          </a:xfrm>
          <a:custGeom>
            <a:avLst/>
            <a:gdLst>
              <a:gd name="T0" fmla="*/ 55 w 59"/>
              <a:gd name="T1" fmla="*/ 0 h 85"/>
              <a:gd name="T2" fmla="*/ 50 w 59"/>
              <a:gd name="T3" fmla="*/ 5 h 85"/>
              <a:gd name="T4" fmla="*/ 50 w 59"/>
              <a:gd name="T5" fmla="*/ 36 h 85"/>
              <a:gd name="T6" fmla="*/ 28 w 59"/>
              <a:gd name="T7" fmla="*/ 24 h 85"/>
              <a:gd name="T8" fmla="*/ 0 w 59"/>
              <a:gd name="T9" fmla="*/ 54 h 85"/>
              <a:gd name="T10" fmla="*/ 0 w 59"/>
              <a:gd name="T11" fmla="*/ 54 h 85"/>
              <a:gd name="T12" fmla="*/ 28 w 59"/>
              <a:gd name="T13" fmla="*/ 85 h 85"/>
              <a:gd name="T14" fmla="*/ 50 w 59"/>
              <a:gd name="T15" fmla="*/ 72 h 85"/>
              <a:gd name="T16" fmla="*/ 50 w 59"/>
              <a:gd name="T17" fmla="*/ 80 h 85"/>
              <a:gd name="T18" fmla="*/ 55 w 59"/>
              <a:gd name="T19" fmla="*/ 84 h 85"/>
              <a:gd name="T20" fmla="*/ 59 w 59"/>
              <a:gd name="T21" fmla="*/ 80 h 85"/>
              <a:gd name="T22" fmla="*/ 59 w 59"/>
              <a:gd name="T23" fmla="*/ 5 h 85"/>
              <a:gd name="T24" fmla="*/ 55 w 59"/>
              <a:gd name="T25" fmla="*/ 0 h 85"/>
              <a:gd name="T26" fmla="*/ 51 w 59"/>
              <a:gd name="T27" fmla="*/ 54 h 85"/>
              <a:gd name="T28" fmla="*/ 30 w 59"/>
              <a:gd name="T29" fmla="*/ 77 h 85"/>
              <a:gd name="T30" fmla="*/ 9 w 59"/>
              <a:gd name="T31" fmla="*/ 54 h 85"/>
              <a:gd name="T32" fmla="*/ 9 w 59"/>
              <a:gd name="T33" fmla="*/ 54 h 85"/>
              <a:gd name="T34" fmla="*/ 30 w 59"/>
              <a:gd name="T35" fmla="*/ 31 h 85"/>
              <a:gd name="T36" fmla="*/ 51 w 59"/>
              <a:gd name="T37" fmla="*/ 54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9" h="85">
                <a:moveTo>
                  <a:pt x="55" y="0"/>
                </a:moveTo>
                <a:cubicBezTo>
                  <a:pt x="52" y="0"/>
                  <a:pt x="50" y="2"/>
                  <a:pt x="50" y="5"/>
                </a:cubicBezTo>
                <a:cubicBezTo>
                  <a:pt x="50" y="36"/>
                  <a:pt x="50" y="36"/>
                  <a:pt x="50" y="36"/>
                </a:cubicBezTo>
                <a:cubicBezTo>
                  <a:pt x="46" y="30"/>
                  <a:pt x="39" y="24"/>
                  <a:pt x="28" y="24"/>
                </a:cubicBezTo>
                <a:cubicBezTo>
                  <a:pt x="14" y="24"/>
                  <a:pt x="0" y="35"/>
                  <a:pt x="0" y="54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74"/>
                  <a:pt x="14" y="85"/>
                  <a:pt x="28" y="85"/>
                </a:cubicBezTo>
                <a:cubicBezTo>
                  <a:pt x="39" y="85"/>
                  <a:pt x="46" y="79"/>
                  <a:pt x="50" y="72"/>
                </a:cubicBezTo>
                <a:cubicBezTo>
                  <a:pt x="50" y="80"/>
                  <a:pt x="50" y="80"/>
                  <a:pt x="50" y="80"/>
                </a:cubicBezTo>
                <a:cubicBezTo>
                  <a:pt x="50" y="82"/>
                  <a:pt x="52" y="84"/>
                  <a:pt x="55" y="84"/>
                </a:cubicBezTo>
                <a:cubicBezTo>
                  <a:pt x="57" y="84"/>
                  <a:pt x="59" y="82"/>
                  <a:pt x="59" y="80"/>
                </a:cubicBezTo>
                <a:cubicBezTo>
                  <a:pt x="59" y="5"/>
                  <a:pt x="59" y="5"/>
                  <a:pt x="59" y="5"/>
                </a:cubicBezTo>
                <a:cubicBezTo>
                  <a:pt x="59" y="2"/>
                  <a:pt x="57" y="0"/>
                  <a:pt x="55" y="0"/>
                </a:cubicBezTo>
                <a:moveTo>
                  <a:pt x="51" y="54"/>
                </a:moveTo>
                <a:cubicBezTo>
                  <a:pt x="51" y="68"/>
                  <a:pt x="40" y="77"/>
                  <a:pt x="30" y="77"/>
                </a:cubicBezTo>
                <a:cubicBezTo>
                  <a:pt x="19" y="77"/>
                  <a:pt x="9" y="68"/>
                  <a:pt x="9" y="54"/>
                </a:cubicBezTo>
                <a:cubicBezTo>
                  <a:pt x="9" y="54"/>
                  <a:pt x="9" y="54"/>
                  <a:pt x="9" y="54"/>
                </a:cubicBezTo>
                <a:cubicBezTo>
                  <a:pt x="9" y="40"/>
                  <a:pt x="18" y="31"/>
                  <a:pt x="30" y="31"/>
                </a:cubicBezTo>
                <a:cubicBezTo>
                  <a:pt x="40" y="31"/>
                  <a:pt x="51" y="41"/>
                  <a:pt x="51" y="5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143" name="Freeform 11">
            <a:extLst>
              <a:ext uri="{FF2B5EF4-FFF2-40B4-BE49-F238E27FC236}">
                <a16:creationId xmlns:a16="http://schemas.microsoft.com/office/drawing/2014/main" id="{C7D7B7C3-850C-B648-886F-F38080BEA8BD}"/>
              </a:ext>
            </a:extLst>
          </p:cNvPr>
          <p:cNvSpPr>
            <a:spLocks/>
          </p:cNvSpPr>
          <p:nvPr userDrawn="1"/>
        </p:nvSpPr>
        <p:spPr bwMode="auto">
          <a:xfrm>
            <a:off x="10379110" y="6466247"/>
            <a:ext cx="355578" cy="145908"/>
          </a:xfrm>
          <a:custGeom>
            <a:avLst/>
            <a:gdLst>
              <a:gd name="T0" fmla="*/ 2 w 153"/>
              <a:gd name="T1" fmla="*/ 13 h 63"/>
              <a:gd name="T2" fmla="*/ 6 w 153"/>
              <a:gd name="T3" fmla="*/ 2 h 63"/>
              <a:gd name="T4" fmla="*/ 17 w 153"/>
              <a:gd name="T5" fmla="*/ 6 h 63"/>
              <a:gd name="T6" fmla="*/ 32 w 153"/>
              <a:gd name="T7" fmla="*/ 42 h 63"/>
              <a:gd name="T8" fmla="*/ 44 w 153"/>
              <a:gd name="T9" fmla="*/ 14 h 63"/>
              <a:gd name="T10" fmla="*/ 62 w 153"/>
              <a:gd name="T11" fmla="*/ 1 h 63"/>
              <a:gd name="T12" fmla="*/ 78 w 153"/>
              <a:gd name="T13" fmla="*/ 9 h 63"/>
              <a:gd name="T14" fmla="*/ 95 w 153"/>
              <a:gd name="T15" fmla="*/ 1 h 63"/>
              <a:gd name="T16" fmla="*/ 113 w 153"/>
              <a:gd name="T17" fmla="*/ 9 h 63"/>
              <a:gd name="T18" fmla="*/ 132 w 153"/>
              <a:gd name="T19" fmla="*/ 1 h 63"/>
              <a:gd name="T20" fmla="*/ 153 w 153"/>
              <a:gd name="T21" fmla="*/ 21 h 63"/>
              <a:gd name="T22" fmla="*/ 153 w 153"/>
              <a:gd name="T23" fmla="*/ 53 h 63"/>
              <a:gd name="T24" fmla="*/ 144 w 153"/>
              <a:gd name="T25" fmla="*/ 63 h 63"/>
              <a:gd name="T26" fmla="*/ 135 w 153"/>
              <a:gd name="T27" fmla="*/ 53 h 63"/>
              <a:gd name="T28" fmla="*/ 135 w 153"/>
              <a:gd name="T29" fmla="*/ 25 h 63"/>
              <a:gd name="T30" fmla="*/ 126 w 153"/>
              <a:gd name="T31" fmla="*/ 16 h 63"/>
              <a:gd name="T32" fmla="*/ 117 w 153"/>
              <a:gd name="T33" fmla="*/ 25 h 63"/>
              <a:gd name="T34" fmla="*/ 117 w 153"/>
              <a:gd name="T35" fmla="*/ 53 h 63"/>
              <a:gd name="T36" fmla="*/ 109 w 153"/>
              <a:gd name="T37" fmla="*/ 63 h 63"/>
              <a:gd name="T38" fmla="*/ 100 w 153"/>
              <a:gd name="T39" fmla="*/ 53 h 63"/>
              <a:gd name="T40" fmla="*/ 100 w 153"/>
              <a:gd name="T41" fmla="*/ 25 h 63"/>
              <a:gd name="T42" fmla="*/ 91 w 153"/>
              <a:gd name="T43" fmla="*/ 16 h 63"/>
              <a:gd name="T44" fmla="*/ 82 w 153"/>
              <a:gd name="T45" fmla="*/ 25 h 63"/>
              <a:gd name="T46" fmla="*/ 82 w 153"/>
              <a:gd name="T47" fmla="*/ 53 h 63"/>
              <a:gd name="T48" fmla="*/ 73 w 153"/>
              <a:gd name="T49" fmla="*/ 63 h 63"/>
              <a:gd name="T50" fmla="*/ 65 w 153"/>
              <a:gd name="T51" fmla="*/ 53 h 63"/>
              <a:gd name="T52" fmla="*/ 65 w 153"/>
              <a:gd name="T53" fmla="*/ 19 h 63"/>
              <a:gd name="T54" fmla="*/ 62 w 153"/>
              <a:gd name="T55" fmla="*/ 16 h 63"/>
              <a:gd name="T56" fmla="*/ 60 w 153"/>
              <a:gd name="T57" fmla="*/ 18 h 63"/>
              <a:gd name="T58" fmla="*/ 44 w 153"/>
              <a:gd name="T59" fmla="*/ 53 h 63"/>
              <a:gd name="T60" fmla="*/ 32 w 153"/>
              <a:gd name="T61" fmla="*/ 63 h 63"/>
              <a:gd name="T62" fmla="*/ 20 w 153"/>
              <a:gd name="T63" fmla="*/ 53 h 63"/>
              <a:gd name="T64" fmla="*/ 2 w 153"/>
              <a:gd name="T65" fmla="*/ 13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53" h="63">
                <a:moveTo>
                  <a:pt x="2" y="13"/>
                </a:moveTo>
                <a:cubicBezTo>
                  <a:pt x="0" y="9"/>
                  <a:pt x="1" y="4"/>
                  <a:pt x="6" y="2"/>
                </a:cubicBezTo>
                <a:cubicBezTo>
                  <a:pt x="10" y="0"/>
                  <a:pt x="15" y="2"/>
                  <a:pt x="17" y="6"/>
                </a:cubicBezTo>
                <a:cubicBezTo>
                  <a:pt x="32" y="42"/>
                  <a:pt x="32" y="42"/>
                  <a:pt x="32" y="42"/>
                </a:cubicBezTo>
                <a:cubicBezTo>
                  <a:pt x="44" y="14"/>
                  <a:pt x="44" y="14"/>
                  <a:pt x="44" y="14"/>
                </a:cubicBezTo>
                <a:cubicBezTo>
                  <a:pt x="48" y="5"/>
                  <a:pt x="54" y="1"/>
                  <a:pt x="62" y="1"/>
                </a:cubicBezTo>
                <a:cubicBezTo>
                  <a:pt x="68" y="1"/>
                  <a:pt x="74" y="4"/>
                  <a:pt x="78" y="9"/>
                </a:cubicBezTo>
                <a:cubicBezTo>
                  <a:pt x="78" y="9"/>
                  <a:pt x="86" y="1"/>
                  <a:pt x="95" y="1"/>
                </a:cubicBezTo>
                <a:cubicBezTo>
                  <a:pt x="104" y="1"/>
                  <a:pt x="109" y="4"/>
                  <a:pt x="113" y="9"/>
                </a:cubicBezTo>
                <a:cubicBezTo>
                  <a:pt x="113" y="9"/>
                  <a:pt x="120" y="1"/>
                  <a:pt x="132" y="1"/>
                </a:cubicBezTo>
                <a:cubicBezTo>
                  <a:pt x="143" y="1"/>
                  <a:pt x="153" y="10"/>
                  <a:pt x="153" y="21"/>
                </a:cubicBezTo>
                <a:cubicBezTo>
                  <a:pt x="153" y="53"/>
                  <a:pt x="153" y="53"/>
                  <a:pt x="153" y="53"/>
                </a:cubicBezTo>
                <a:cubicBezTo>
                  <a:pt x="153" y="58"/>
                  <a:pt x="149" y="63"/>
                  <a:pt x="144" y="63"/>
                </a:cubicBezTo>
                <a:cubicBezTo>
                  <a:pt x="138" y="63"/>
                  <a:pt x="135" y="58"/>
                  <a:pt x="135" y="53"/>
                </a:cubicBezTo>
                <a:cubicBezTo>
                  <a:pt x="135" y="25"/>
                  <a:pt x="135" y="25"/>
                  <a:pt x="135" y="25"/>
                </a:cubicBezTo>
                <a:cubicBezTo>
                  <a:pt x="135" y="20"/>
                  <a:pt x="132" y="16"/>
                  <a:pt x="126" y="16"/>
                </a:cubicBezTo>
                <a:cubicBezTo>
                  <a:pt x="121" y="16"/>
                  <a:pt x="117" y="20"/>
                  <a:pt x="117" y="25"/>
                </a:cubicBezTo>
                <a:cubicBezTo>
                  <a:pt x="117" y="53"/>
                  <a:pt x="117" y="53"/>
                  <a:pt x="117" y="53"/>
                </a:cubicBezTo>
                <a:cubicBezTo>
                  <a:pt x="117" y="58"/>
                  <a:pt x="114" y="63"/>
                  <a:pt x="109" y="63"/>
                </a:cubicBezTo>
                <a:cubicBezTo>
                  <a:pt x="103" y="63"/>
                  <a:pt x="100" y="58"/>
                  <a:pt x="100" y="53"/>
                </a:cubicBezTo>
                <a:cubicBezTo>
                  <a:pt x="100" y="25"/>
                  <a:pt x="100" y="25"/>
                  <a:pt x="100" y="25"/>
                </a:cubicBezTo>
                <a:cubicBezTo>
                  <a:pt x="100" y="20"/>
                  <a:pt x="96" y="16"/>
                  <a:pt x="91" y="16"/>
                </a:cubicBezTo>
                <a:cubicBezTo>
                  <a:pt x="86" y="16"/>
                  <a:pt x="82" y="20"/>
                  <a:pt x="82" y="25"/>
                </a:cubicBezTo>
                <a:cubicBezTo>
                  <a:pt x="82" y="53"/>
                  <a:pt x="82" y="53"/>
                  <a:pt x="82" y="53"/>
                </a:cubicBezTo>
                <a:cubicBezTo>
                  <a:pt x="82" y="58"/>
                  <a:pt x="79" y="63"/>
                  <a:pt x="73" y="63"/>
                </a:cubicBezTo>
                <a:cubicBezTo>
                  <a:pt x="68" y="63"/>
                  <a:pt x="65" y="58"/>
                  <a:pt x="65" y="53"/>
                </a:cubicBezTo>
                <a:cubicBezTo>
                  <a:pt x="65" y="19"/>
                  <a:pt x="65" y="19"/>
                  <a:pt x="65" y="19"/>
                </a:cubicBezTo>
                <a:cubicBezTo>
                  <a:pt x="65" y="17"/>
                  <a:pt x="64" y="16"/>
                  <a:pt x="62" y="16"/>
                </a:cubicBezTo>
                <a:cubicBezTo>
                  <a:pt x="61" y="16"/>
                  <a:pt x="60" y="17"/>
                  <a:pt x="60" y="18"/>
                </a:cubicBezTo>
                <a:cubicBezTo>
                  <a:pt x="60" y="18"/>
                  <a:pt x="44" y="53"/>
                  <a:pt x="44" y="53"/>
                </a:cubicBezTo>
                <a:cubicBezTo>
                  <a:pt x="41" y="59"/>
                  <a:pt x="38" y="63"/>
                  <a:pt x="32" y="63"/>
                </a:cubicBezTo>
                <a:cubicBezTo>
                  <a:pt x="26" y="63"/>
                  <a:pt x="23" y="60"/>
                  <a:pt x="20" y="53"/>
                </a:cubicBezTo>
                <a:lnTo>
                  <a:pt x="2" y="1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144" name="Freeform 12">
            <a:extLst>
              <a:ext uri="{FF2B5EF4-FFF2-40B4-BE49-F238E27FC236}">
                <a16:creationId xmlns:a16="http://schemas.microsoft.com/office/drawing/2014/main" id="{F60872E9-CE43-0C4E-AA75-DA8E3D58964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392773" y="6415843"/>
            <a:ext cx="37150" cy="34487"/>
          </a:xfrm>
          <a:custGeom>
            <a:avLst/>
            <a:gdLst>
              <a:gd name="T0" fmla="*/ 0 w 15"/>
              <a:gd name="T1" fmla="*/ 7 h 15"/>
              <a:gd name="T2" fmla="*/ 0 w 15"/>
              <a:gd name="T3" fmla="*/ 7 h 15"/>
              <a:gd name="T4" fmla="*/ 7 w 15"/>
              <a:gd name="T5" fmla="*/ 0 h 15"/>
              <a:gd name="T6" fmla="*/ 15 w 15"/>
              <a:gd name="T7" fmla="*/ 7 h 15"/>
              <a:gd name="T8" fmla="*/ 15 w 15"/>
              <a:gd name="T9" fmla="*/ 7 h 15"/>
              <a:gd name="T10" fmla="*/ 7 w 15"/>
              <a:gd name="T11" fmla="*/ 15 h 15"/>
              <a:gd name="T12" fmla="*/ 0 w 15"/>
              <a:gd name="T13" fmla="*/ 7 h 15"/>
              <a:gd name="T14" fmla="*/ 13 w 15"/>
              <a:gd name="T15" fmla="*/ 7 h 15"/>
              <a:gd name="T16" fmla="*/ 13 w 15"/>
              <a:gd name="T17" fmla="*/ 7 h 15"/>
              <a:gd name="T18" fmla="*/ 7 w 15"/>
              <a:gd name="T19" fmla="*/ 1 h 15"/>
              <a:gd name="T20" fmla="*/ 2 w 15"/>
              <a:gd name="T21" fmla="*/ 7 h 15"/>
              <a:gd name="T22" fmla="*/ 2 w 15"/>
              <a:gd name="T23" fmla="*/ 7 h 15"/>
              <a:gd name="T24" fmla="*/ 7 w 15"/>
              <a:gd name="T25" fmla="*/ 13 h 15"/>
              <a:gd name="T26" fmla="*/ 13 w 15"/>
              <a:gd name="T27" fmla="*/ 7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" h="15">
                <a:moveTo>
                  <a:pt x="0" y="7"/>
                </a:moveTo>
                <a:cubicBezTo>
                  <a:pt x="0" y="7"/>
                  <a:pt x="0" y="7"/>
                  <a:pt x="0" y="7"/>
                </a:cubicBezTo>
                <a:cubicBezTo>
                  <a:pt x="0" y="3"/>
                  <a:pt x="3" y="0"/>
                  <a:pt x="7" y="0"/>
                </a:cubicBezTo>
                <a:cubicBezTo>
                  <a:pt x="12" y="0"/>
                  <a:pt x="15" y="3"/>
                  <a:pt x="15" y="7"/>
                </a:cubicBezTo>
                <a:cubicBezTo>
                  <a:pt x="15" y="7"/>
                  <a:pt x="15" y="7"/>
                  <a:pt x="15" y="7"/>
                </a:cubicBezTo>
                <a:cubicBezTo>
                  <a:pt x="15" y="11"/>
                  <a:pt x="11" y="15"/>
                  <a:pt x="7" y="15"/>
                </a:cubicBezTo>
                <a:cubicBezTo>
                  <a:pt x="3" y="15"/>
                  <a:pt x="0" y="11"/>
                  <a:pt x="0" y="7"/>
                </a:cubicBezTo>
                <a:moveTo>
                  <a:pt x="13" y="7"/>
                </a:moveTo>
                <a:cubicBezTo>
                  <a:pt x="13" y="7"/>
                  <a:pt x="13" y="7"/>
                  <a:pt x="13" y="7"/>
                </a:cubicBezTo>
                <a:cubicBezTo>
                  <a:pt x="13" y="4"/>
                  <a:pt x="11" y="1"/>
                  <a:pt x="7" y="1"/>
                </a:cubicBezTo>
                <a:cubicBezTo>
                  <a:pt x="4" y="1"/>
                  <a:pt x="2" y="4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2" y="11"/>
                  <a:pt x="4" y="13"/>
                  <a:pt x="7" y="13"/>
                </a:cubicBezTo>
                <a:cubicBezTo>
                  <a:pt x="11" y="13"/>
                  <a:pt x="13" y="11"/>
                  <a:pt x="13" y="7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145" name="Freeform 13">
            <a:extLst>
              <a:ext uri="{FF2B5EF4-FFF2-40B4-BE49-F238E27FC236}">
                <a16:creationId xmlns:a16="http://schemas.microsoft.com/office/drawing/2014/main" id="{3BA42D01-A8E1-4A46-9D43-4664C68A251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06041" y="6423802"/>
            <a:ext cx="13267" cy="15917"/>
          </a:xfrm>
          <a:custGeom>
            <a:avLst/>
            <a:gdLst>
              <a:gd name="T0" fmla="*/ 0 w 6"/>
              <a:gd name="T1" fmla="*/ 1 h 7"/>
              <a:gd name="T2" fmla="*/ 0 w 6"/>
              <a:gd name="T3" fmla="*/ 0 h 7"/>
              <a:gd name="T4" fmla="*/ 3 w 6"/>
              <a:gd name="T5" fmla="*/ 0 h 7"/>
              <a:gd name="T6" fmla="*/ 5 w 6"/>
              <a:gd name="T7" fmla="*/ 0 h 7"/>
              <a:gd name="T8" fmla="*/ 6 w 6"/>
              <a:gd name="T9" fmla="*/ 2 h 7"/>
              <a:gd name="T10" fmla="*/ 6 w 6"/>
              <a:gd name="T11" fmla="*/ 2 h 7"/>
              <a:gd name="T12" fmla="*/ 4 w 6"/>
              <a:gd name="T13" fmla="*/ 4 h 7"/>
              <a:gd name="T14" fmla="*/ 5 w 6"/>
              <a:gd name="T15" fmla="*/ 6 h 7"/>
              <a:gd name="T16" fmla="*/ 5 w 6"/>
              <a:gd name="T17" fmla="*/ 6 h 7"/>
              <a:gd name="T18" fmla="*/ 5 w 6"/>
              <a:gd name="T19" fmla="*/ 7 h 7"/>
              <a:gd name="T20" fmla="*/ 4 w 6"/>
              <a:gd name="T21" fmla="*/ 6 h 7"/>
              <a:gd name="T22" fmla="*/ 2 w 6"/>
              <a:gd name="T23" fmla="*/ 5 h 7"/>
              <a:gd name="T24" fmla="*/ 1 w 6"/>
              <a:gd name="T25" fmla="*/ 5 h 7"/>
              <a:gd name="T26" fmla="*/ 1 w 6"/>
              <a:gd name="T27" fmla="*/ 6 h 7"/>
              <a:gd name="T28" fmla="*/ 0 w 6"/>
              <a:gd name="T29" fmla="*/ 7 h 7"/>
              <a:gd name="T30" fmla="*/ 0 w 6"/>
              <a:gd name="T31" fmla="*/ 6 h 7"/>
              <a:gd name="T32" fmla="*/ 0 w 6"/>
              <a:gd name="T33" fmla="*/ 1 h 7"/>
              <a:gd name="T34" fmla="*/ 3 w 6"/>
              <a:gd name="T35" fmla="*/ 3 h 7"/>
              <a:gd name="T36" fmla="*/ 4 w 6"/>
              <a:gd name="T37" fmla="*/ 2 h 7"/>
              <a:gd name="T38" fmla="*/ 4 w 6"/>
              <a:gd name="T39" fmla="*/ 2 h 7"/>
              <a:gd name="T40" fmla="*/ 3 w 6"/>
              <a:gd name="T41" fmla="*/ 1 h 7"/>
              <a:gd name="T42" fmla="*/ 1 w 6"/>
              <a:gd name="T43" fmla="*/ 1 h 7"/>
              <a:gd name="T44" fmla="*/ 1 w 6"/>
              <a:gd name="T45" fmla="*/ 3 h 7"/>
              <a:gd name="T46" fmla="*/ 3 w 6"/>
              <a:gd name="T47" fmla="*/ 3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6" h="7">
                <a:moveTo>
                  <a:pt x="0" y="1"/>
                </a:moveTo>
                <a:cubicBezTo>
                  <a:pt x="0" y="0"/>
                  <a:pt x="0" y="0"/>
                  <a:pt x="0" y="0"/>
                </a:cubicBezTo>
                <a:cubicBezTo>
                  <a:pt x="3" y="0"/>
                  <a:pt x="3" y="0"/>
                  <a:pt x="3" y="0"/>
                </a:cubicBezTo>
                <a:cubicBezTo>
                  <a:pt x="4" y="0"/>
                  <a:pt x="4" y="0"/>
                  <a:pt x="5" y="0"/>
                </a:cubicBezTo>
                <a:cubicBezTo>
                  <a:pt x="5" y="1"/>
                  <a:pt x="6" y="1"/>
                  <a:pt x="6" y="2"/>
                </a:cubicBezTo>
                <a:cubicBezTo>
                  <a:pt x="6" y="2"/>
                  <a:pt x="6" y="2"/>
                  <a:pt x="6" y="2"/>
                </a:cubicBezTo>
                <a:cubicBezTo>
                  <a:pt x="6" y="3"/>
                  <a:pt x="5" y="4"/>
                  <a:pt x="4" y="4"/>
                </a:cubicBezTo>
                <a:cubicBezTo>
                  <a:pt x="5" y="6"/>
                  <a:pt x="5" y="6"/>
                  <a:pt x="5" y="6"/>
                </a:cubicBezTo>
                <a:cubicBezTo>
                  <a:pt x="5" y="6"/>
                  <a:pt x="5" y="6"/>
                  <a:pt x="5" y="6"/>
                </a:cubicBezTo>
                <a:cubicBezTo>
                  <a:pt x="5" y="7"/>
                  <a:pt x="5" y="7"/>
                  <a:pt x="5" y="7"/>
                </a:cubicBezTo>
                <a:cubicBezTo>
                  <a:pt x="4" y="7"/>
                  <a:pt x="4" y="7"/>
                  <a:pt x="4" y="6"/>
                </a:cubicBezTo>
                <a:cubicBezTo>
                  <a:pt x="2" y="5"/>
                  <a:pt x="2" y="5"/>
                  <a:pt x="2" y="5"/>
                </a:cubicBezTo>
                <a:cubicBezTo>
                  <a:pt x="1" y="5"/>
                  <a:pt x="1" y="5"/>
                  <a:pt x="1" y="5"/>
                </a:cubicBezTo>
                <a:cubicBezTo>
                  <a:pt x="1" y="6"/>
                  <a:pt x="1" y="6"/>
                  <a:pt x="1" y="6"/>
                </a:cubicBezTo>
                <a:cubicBezTo>
                  <a:pt x="1" y="6"/>
                  <a:pt x="1" y="7"/>
                  <a:pt x="0" y="7"/>
                </a:cubicBezTo>
                <a:cubicBezTo>
                  <a:pt x="0" y="7"/>
                  <a:pt x="0" y="6"/>
                  <a:pt x="0" y="6"/>
                </a:cubicBezTo>
                <a:lnTo>
                  <a:pt x="0" y="1"/>
                </a:lnTo>
                <a:close/>
                <a:moveTo>
                  <a:pt x="3" y="3"/>
                </a:moveTo>
                <a:cubicBezTo>
                  <a:pt x="4" y="3"/>
                  <a:pt x="4" y="3"/>
                  <a:pt x="4" y="2"/>
                </a:cubicBezTo>
                <a:cubicBezTo>
                  <a:pt x="4" y="2"/>
                  <a:pt x="4" y="2"/>
                  <a:pt x="4" y="2"/>
                </a:cubicBezTo>
                <a:cubicBezTo>
                  <a:pt x="4" y="1"/>
                  <a:pt x="4" y="1"/>
                  <a:pt x="3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3"/>
                  <a:pt x="1" y="3"/>
                  <a:pt x="1" y="3"/>
                </a:cubicBezTo>
                <a:lnTo>
                  <a:pt x="3" y="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379110" y="6415843"/>
            <a:ext cx="1050813" cy="196313"/>
            <a:chOff x="10376407" y="6415842"/>
            <a:chExt cx="1050539" cy="196313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071B97A0-305C-4860-8BEB-EBB097D03F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7198" y="6471553"/>
              <a:ext cx="198966" cy="137950"/>
            </a:xfrm>
            <a:custGeom>
              <a:avLst/>
              <a:gdLst>
                <a:gd name="T0" fmla="*/ 82 w 86"/>
                <a:gd name="T1" fmla="*/ 0 h 60"/>
                <a:gd name="T2" fmla="*/ 78 w 86"/>
                <a:gd name="T3" fmla="*/ 4 h 60"/>
                <a:gd name="T4" fmla="*/ 63 w 86"/>
                <a:gd name="T5" fmla="*/ 48 h 60"/>
                <a:gd name="T6" fmla="*/ 48 w 86"/>
                <a:gd name="T7" fmla="*/ 4 h 60"/>
                <a:gd name="T8" fmla="*/ 44 w 86"/>
                <a:gd name="T9" fmla="*/ 0 h 60"/>
                <a:gd name="T10" fmla="*/ 43 w 86"/>
                <a:gd name="T11" fmla="*/ 0 h 60"/>
                <a:gd name="T12" fmla="*/ 39 w 86"/>
                <a:gd name="T13" fmla="*/ 4 h 60"/>
                <a:gd name="T14" fmla="*/ 24 w 86"/>
                <a:gd name="T15" fmla="*/ 48 h 60"/>
                <a:gd name="T16" fmla="*/ 9 w 86"/>
                <a:gd name="T17" fmla="*/ 4 h 60"/>
                <a:gd name="T18" fmla="*/ 5 w 86"/>
                <a:gd name="T19" fmla="*/ 0 h 60"/>
                <a:gd name="T20" fmla="*/ 0 w 86"/>
                <a:gd name="T21" fmla="*/ 4 h 60"/>
                <a:gd name="T22" fmla="*/ 1 w 86"/>
                <a:gd name="T23" fmla="*/ 7 h 60"/>
                <a:gd name="T24" fmla="*/ 19 w 86"/>
                <a:gd name="T25" fmla="*/ 56 h 60"/>
                <a:gd name="T26" fmla="*/ 24 w 86"/>
                <a:gd name="T27" fmla="*/ 60 h 60"/>
                <a:gd name="T28" fmla="*/ 24 w 86"/>
                <a:gd name="T29" fmla="*/ 60 h 60"/>
                <a:gd name="T30" fmla="*/ 29 w 86"/>
                <a:gd name="T31" fmla="*/ 56 h 60"/>
                <a:gd name="T32" fmla="*/ 43 w 86"/>
                <a:gd name="T33" fmla="*/ 14 h 60"/>
                <a:gd name="T34" fmla="*/ 58 w 86"/>
                <a:gd name="T35" fmla="*/ 56 h 60"/>
                <a:gd name="T36" fmla="*/ 63 w 86"/>
                <a:gd name="T37" fmla="*/ 60 h 60"/>
                <a:gd name="T38" fmla="*/ 63 w 86"/>
                <a:gd name="T39" fmla="*/ 60 h 60"/>
                <a:gd name="T40" fmla="*/ 68 w 86"/>
                <a:gd name="T41" fmla="*/ 56 h 60"/>
                <a:gd name="T42" fmla="*/ 86 w 86"/>
                <a:gd name="T43" fmla="*/ 7 h 60"/>
                <a:gd name="T44" fmla="*/ 86 w 86"/>
                <a:gd name="T45" fmla="*/ 4 h 60"/>
                <a:gd name="T46" fmla="*/ 82 w 86"/>
                <a:gd name="T4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6" h="60">
                  <a:moveTo>
                    <a:pt x="82" y="0"/>
                  </a:moveTo>
                  <a:cubicBezTo>
                    <a:pt x="80" y="0"/>
                    <a:pt x="78" y="2"/>
                    <a:pt x="78" y="4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7" y="2"/>
                    <a:pt x="46" y="0"/>
                    <a:pt x="44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0"/>
                    <a:pt x="39" y="2"/>
                    <a:pt x="39" y="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1" y="6"/>
                    <a:pt x="1" y="7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0" y="59"/>
                    <a:pt x="21" y="60"/>
                    <a:pt x="24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6" y="60"/>
                    <a:pt x="28" y="59"/>
                    <a:pt x="29" y="56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9" y="59"/>
                    <a:pt x="60" y="60"/>
                    <a:pt x="63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5" y="60"/>
                    <a:pt x="67" y="59"/>
                    <a:pt x="68" y="56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6"/>
                    <a:pt x="86" y="5"/>
                    <a:pt x="86" y="4"/>
                  </a:cubicBezTo>
                  <a:cubicBezTo>
                    <a:pt x="86" y="2"/>
                    <a:pt x="85" y="0"/>
                    <a:pt x="8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771C618-F593-4C6A-B604-567C64BC59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41470" y="6471553"/>
              <a:ext cx="135297" cy="140602"/>
            </a:xfrm>
            <a:custGeom>
              <a:avLst/>
              <a:gdLst>
                <a:gd name="T0" fmla="*/ 29 w 58"/>
                <a:gd name="T1" fmla="*/ 0 h 61"/>
                <a:gd name="T2" fmla="*/ 0 w 58"/>
                <a:gd name="T3" fmla="*/ 30 h 61"/>
                <a:gd name="T4" fmla="*/ 0 w 58"/>
                <a:gd name="T5" fmla="*/ 30 h 61"/>
                <a:gd name="T6" fmla="*/ 29 w 58"/>
                <a:gd name="T7" fmla="*/ 61 h 61"/>
                <a:gd name="T8" fmla="*/ 58 w 58"/>
                <a:gd name="T9" fmla="*/ 30 h 61"/>
                <a:gd name="T10" fmla="*/ 58 w 58"/>
                <a:gd name="T11" fmla="*/ 30 h 61"/>
                <a:gd name="T12" fmla="*/ 29 w 58"/>
                <a:gd name="T13" fmla="*/ 0 h 61"/>
                <a:gd name="T14" fmla="*/ 49 w 58"/>
                <a:gd name="T15" fmla="*/ 30 h 61"/>
                <a:gd name="T16" fmla="*/ 29 w 58"/>
                <a:gd name="T17" fmla="*/ 54 h 61"/>
                <a:gd name="T18" fmla="*/ 9 w 58"/>
                <a:gd name="T19" fmla="*/ 30 h 61"/>
                <a:gd name="T20" fmla="*/ 9 w 58"/>
                <a:gd name="T21" fmla="*/ 30 h 61"/>
                <a:gd name="T22" fmla="*/ 29 w 58"/>
                <a:gd name="T23" fmla="*/ 6 h 61"/>
                <a:gd name="T24" fmla="*/ 49 w 58"/>
                <a:gd name="T25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1">
                  <a:moveTo>
                    <a:pt x="29" y="0"/>
                  </a:moveTo>
                  <a:cubicBezTo>
                    <a:pt x="11" y="0"/>
                    <a:pt x="0" y="14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47"/>
                    <a:pt x="11" y="61"/>
                    <a:pt x="29" y="61"/>
                  </a:cubicBezTo>
                  <a:cubicBezTo>
                    <a:pt x="47" y="61"/>
                    <a:pt x="58" y="47"/>
                    <a:pt x="58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13"/>
                    <a:pt x="47" y="0"/>
                    <a:pt x="29" y="0"/>
                  </a:cubicBezTo>
                  <a:moveTo>
                    <a:pt x="49" y="30"/>
                  </a:moveTo>
                  <a:cubicBezTo>
                    <a:pt x="49" y="43"/>
                    <a:pt x="42" y="54"/>
                    <a:pt x="29" y="54"/>
                  </a:cubicBezTo>
                  <a:cubicBezTo>
                    <a:pt x="17" y="54"/>
                    <a:pt x="9" y="43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18"/>
                    <a:pt x="16" y="6"/>
                    <a:pt x="29" y="6"/>
                  </a:cubicBezTo>
                  <a:cubicBezTo>
                    <a:pt x="41" y="6"/>
                    <a:pt x="49" y="18"/>
                    <a:pt x="49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274979D5-0CF1-4E4B-A020-F98D8E5FA3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7990" y="6471553"/>
              <a:ext cx="74281" cy="137950"/>
            </a:xfrm>
            <a:custGeom>
              <a:avLst/>
              <a:gdLst>
                <a:gd name="T0" fmla="*/ 29 w 33"/>
                <a:gd name="T1" fmla="*/ 0 h 60"/>
                <a:gd name="T2" fmla="*/ 9 w 33"/>
                <a:gd name="T3" fmla="*/ 16 h 60"/>
                <a:gd name="T4" fmla="*/ 9 w 33"/>
                <a:gd name="T5" fmla="*/ 5 h 60"/>
                <a:gd name="T6" fmla="*/ 4 w 33"/>
                <a:gd name="T7" fmla="*/ 0 h 60"/>
                <a:gd name="T8" fmla="*/ 0 w 33"/>
                <a:gd name="T9" fmla="*/ 5 h 60"/>
                <a:gd name="T10" fmla="*/ 0 w 33"/>
                <a:gd name="T11" fmla="*/ 56 h 60"/>
                <a:gd name="T12" fmla="*/ 4 w 33"/>
                <a:gd name="T13" fmla="*/ 60 h 60"/>
                <a:gd name="T14" fmla="*/ 9 w 33"/>
                <a:gd name="T15" fmla="*/ 56 h 60"/>
                <a:gd name="T16" fmla="*/ 9 w 33"/>
                <a:gd name="T17" fmla="*/ 36 h 60"/>
                <a:gd name="T18" fmla="*/ 29 w 33"/>
                <a:gd name="T19" fmla="*/ 9 h 60"/>
                <a:gd name="T20" fmla="*/ 33 w 33"/>
                <a:gd name="T21" fmla="*/ 4 h 60"/>
                <a:gd name="T22" fmla="*/ 29 w 33"/>
                <a:gd name="T2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60">
                  <a:moveTo>
                    <a:pt x="29" y="0"/>
                  </a:moveTo>
                  <a:cubicBezTo>
                    <a:pt x="21" y="0"/>
                    <a:pt x="13" y="6"/>
                    <a:pt x="9" y="1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8"/>
                    <a:pt x="2" y="60"/>
                    <a:pt x="4" y="60"/>
                  </a:cubicBezTo>
                  <a:cubicBezTo>
                    <a:pt x="7" y="60"/>
                    <a:pt x="9" y="58"/>
                    <a:pt x="9" y="5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19"/>
                    <a:pt x="18" y="10"/>
                    <a:pt x="29" y="9"/>
                  </a:cubicBezTo>
                  <a:cubicBezTo>
                    <a:pt x="32" y="9"/>
                    <a:pt x="33" y="7"/>
                    <a:pt x="33" y="4"/>
                  </a:cubicBezTo>
                  <a:cubicBezTo>
                    <a:pt x="33" y="2"/>
                    <a:pt x="31" y="0"/>
                    <a:pt x="2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F2DDA7BB-8776-4F7A-864C-33460368F5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3493" y="6415842"/>
              <a:ext cx="21223" cy="193660"/>
            </a:xfrm>
            <a:custGeom>
              <a:avLst/>
              <a:gdLst>
                <a:gd name="T0" fmla="*/ 5 w 9"/>
                <a:gd name="T1" fmla="*/ 0 h 84"/>
                <a:gd name="T2" fmla="*/ 0 w 9"/>
                <a:gd name="T3" fmla="*/ 5 h 84"/>
                <a:gd name="T4" fmla="*/ 0 w 9"/>
                <a:gd name="T5" fmla="*/ 80 h 84"/>
                <a:gd name="T6" fmla="*/ 5 w 9"/>
                <a:gd name="T7" fmla="*/ 84 h 84"/>
                <a:gd name="T8" fmla="*/ 9 w 9"/>
                <a:gd name="T9" fmla="*/ 80 h 84"/>
                <a:gd name="T10" fmla="*/ 9 w 9"/>
                <a:gd name="T11" fmla="*/ 5 h 84"/>
                <a:gd name="T12" fmla="*/ 5 w 9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8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2"/>
                    <a:pt x="2" y="84"/>
                    <a:pt x="5" y="84"/>
                  </a:cubicBezTo>
                  <a:cubicBezTo>
                    <a:pt x="7" y="84"/>
                    <a:pt x="9" y="82"/>
                    <a:pt x="9" y="80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36159F32-8CB9-40DA-8AE8-9B1993B407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35939" y="6415842"/>
              <a:ext cx="135297" cy="196313"/>
            </a:xfrm>
            <a:custGeom>
              <a:avLst/>
              <a:gdLst>
                <a:gd name="T0" fmla="*/ 55 w 59"/>
                <a:gd name="T1" fmla="*/ 0 h 85"/>
                <a:gd name="T2" fmla="*/ 50 w 59"/>
                <a:gd name="T3" fmla="*/ 5 h 85"/>
                <a:gd name="T4" fmla="*/ 50 w 59"/>
                <a:gd name="T5" fmla="*/ 36 h 85"/>
                <a:gd name="T6" fmla="*/ 28 w 59"/>
                <a:gd name="T7" fmla="*/ 24 h 85"/>
                <a:gd name="T8" fmla="*/ 0 w 59"/>
                <a:gd name="T9" fmla="*/ 54 h 85"/>
                <a:gd name="T10" fmla="*/ 0 w 59"/>
                <a:gd name="T11" fmla="*/ 54 h 85"/>
                <a:gd name="T12" fmla="*/ 28 w 59"/>
                <a:gd name="T13" fmla="*/ 85 h 85"/>
                <a:gd name="T14" fmla="*/ 50 w 59"/>
                <a:gd name="T15" fmla="*/ 72 h 85"/>
                <a:gd name="T16" fmla="*/ 50 w 59"/>
                <a:gd name="T17" fmla="*/ 80 h 85"/>
                <a:gd name="T18" fmla="*/ 55 w 59"/>
                <a:gd name="T19" fmla="*/ 84 h 85"/>
                <a:gd name="T20" fmla="*/ 59 w 59"/>
                <a:gd name="T21" fmla="*/ 80 h 85"/>
                <a:gd name="T22" fmla="*/ 59 w 59"/>
                <a:gd name="T23" fmla="*/ 5 h 85"/>
                <a:gd name="T24" fmla="*/ 55 w 59"/>
                <a:gd name="T25" fmla="*/ 0 h 85"/>
                <a:gd name="T26" fmla="*/ 51 w 59"/>
                <a:gd name="T27" fmla="*/ 54 h 85"/>
                <a:gd name="T28" fmla="*/ 30 w 59"/>
                <a:gd name="T29" fmla="*/ 77 h 85"/>
                <a:gd name="T30" fmla="*/ 9 w 59"/>
                <a:gd name="T31" fmla="*/ 54 h 85"/>
                <a:gd name="T32" fmla="*/ 9 w 59"/>
                <a:gd name="T33" fmla="*/ 54 h 85"/>
                <a:gd name="T34" fmla="*/ 30 w 59"/>
                <a:gd name="T35" fmla="*/ 31 h 85"/>
                <a:gd name="T36" fmla="*/ 51 w 59"/>
                <a:gd name="T37" fmla="*/ 5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85">
                  <a:moveTo>
                    <a:pt x="55" y="0"/>
                  </a:moveTo>
                  <a:cubicBezTo>
                    <a:pt x="52" y="0"/>
                    <a:pt x="50" y="2"/>
                    <a:pt x="50" y="5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6" y="30"/>
                    <a:pt x="39" y="24"/>
                    <a:pt x="28" y="24"/>
                  </a:cubicBezTo>
                  <a:cubicBezTo>
                    <a:pt x="14" y="24"/>
                    <a:pt x="0" y="35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74"/>
                    <a:pt x="14" y="85"/>
                    <a:pt x="28" y="85"/>
                  </a:cubicBezTo>
                  <a:cubicBezTo>
                    <a:pt x="39" y="85"/>
                    <a:pt x="46" y="79"/>
                    <a:pt x="50" y="72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0" y="82"/>
                    <a:pt x="52" y="84"/>
                    <a:pt x="55" y="84"/>
                  </a:cubicBezTo>
                  <a:cubicBezTo>
                    <a:pt x="57" y="84"/>
                    <a:pt x="59" y="82"/>
                    <a:pt x="59" y="80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2"/>
                    <a:pt x="57" y="0"/>
                    <a:pt x="55" y="0"/>
                  </a:cubicBezTo>
                  <a:moveTo>
                    <a:pt x="51" y="54"/>
                  </a:moveTo>
                  <a:cubicBezTo>
                    <a:pt x="51" y="68"/>
                    <a:pt x="40" y="77"/>
                    <a:pt x="30" y="77"/>
                  </a:cubicBezTo>
                  <a:cubicBezTo>
                    <a:pt x="19" y="77"/>
                    <a:pt x="9" y="68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40"/>
                    <a:pt x="18" y="31"/>
                    <a:pt x="30" y="31"/>
                  </a:cubicBezTo>
                  <a:cubicBezTo>
                    <a:pt x="40" y="31"/>
                    <a:pt x="51" y="41"/>
                    <a:pt x="51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892451CF-B781-4E73-9F46-0D8B60382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6407" y="6466247"/>
              <a:ext cx="355485" cy="145908"/>
            </a:xfrm>
            <a:custGeom>
              <a:avLst/>
              <a:gdLst>
                <a:gd name="T0" fmla="*/ 2 w 153"/>
                <a:gd name="T1" fmla="*/ 13 h 63"/>
                <a:gd name="T2" fmla="*/ 6 w 153"/>
                <a:gd name="T3" fmla="*/ 2 h 63"/>
                <a:gd name="T4" fmla="*/ 17 w 153"/>
                <a:gd name="T5" fmla="*/ 6 h 63"/>
                <a:gd name="T6" fmla="*/ 32 w 153"/>
                <a:gd name="T7" fmla="*/ 42 h 63"/>
                <a:gd name="T8" fmla="*/ 44 w 153"/>
                <a:gd name="T9" fmla="*/ 14 h 63"/>
                <a:gd name="T10" fmla="*/ 62 w 153"/>
                <a:gd name="T11" fmla="*/ 1 h 63"/>
                <a:gd name="T12" fmla="*/ 78 w 153"/>
                <a:gd name="T13" fmla="*/ 9 h 63"/>
                <a:gd name="T14" fmla="*/ 95 w 153"/>
                <a:gd name="T15" fmla="*/ 1 h 63"/>
                <a:gd name="T16" fmla="*/ 113 w 153"/>
                <a:gd name="T17" fmla="*/ 9 h 63"/>
                <a:gd name="T18" fmla="*/ 132 w 153"/>
                <a:gd name="T19" fmla="*/ 1 h 63"/>
                <a:gd name="T20" fmla="*/ 153 w 153"/>
                <a:gd name="T21" fmla="*/ 21 h 63"/>
                <a:gd name="T22" fmla="*/ 153 w 153"/>
                <a:gd name="T23" fmla="*/ 53 h 63"/>
                <a:gd name="T24" fmla="*/ 144 w 153"/>
                <a:gd name="T25" fmla="*/ 63 h 63"/>
                <a:gd name="T26" fmla="*/ 135 w 153"/>
                <a:gd name="T27" fmla="*/ 53 h 63"/>
                <a:gd name="T28" fmla="*/ 135 w 153"/>
                <a:gd name="T29" fmla="*/ 25 h 63"/>
                <a:gd name="T30" fmla="*/ 126 w 153"/>
                <a:gd name="T31" fmla="*/ 16 h 63"/>
                <a:gd name="T32" fmla="*/ 117 w 153"/>
                <a:gd name="T33" fmla="*/ 25 h 63"/>
                <a:gd name="T34" fmla="*/ 117 w 153"/>
                <a:gd name="T35" fmla="*/ 53 h 63"/>
                <a:gd name="T36" fmla="*/ 109 w 153"/>
                <a:gd name="T37" fmla="*/ 63 h 63"/>
                <a:gd name="T38" fmla="*/ 100 w 153"/>
                <a:gd name="T39" fmla="*/ 53 h 63"/>
                <a:gd name="T40" fmla="*/ 100 w 153"/>
                <a:gd name="T41" fmla="*/ 25 h 63"/>
                <a:gd name="T42" fmla="*/ 91 w 153"/>
                <a:gd name="T43" fmla="*/ 16 h 63"/>
                <a:gd name="T44" fmla="*/ 82 w 153"/>
                <a:gd name="T45" fmla="*/ 25 h 63"/>
                <a:gd name="T46" fmla="*/ 82 w 153"/>
                <a:gd name="T47" fmla="*/ 53 h 63"/>
                <a:gd name="T48" fmla="*/ 73 w 153"/>
                <a:gd name="T49" fmla="*/ 63 h 63"/>
                <a:gd name="T50" fmla="*/ 65 w 153"/>
                <a:gd name="T51" fmla="*/ 53 h 63"/>
                <a:gd name="T52" fmla="*/ 65 w 153"/>
                <a:gd name="T53" fmla="*/ 19 h 63"/>
                <a:gd name="T54" fmla="*/ 62 w 153"/>
                <a:gd name="T55" fmla="*/ 16 h 63"/>
                <a:gd name="T56" fmla="*/ 60 w 153"/>
                <a:gd name="T57" fmla="*/ 18 h 63"/>
                <a:gd name="T58" fmla="*/ 44 w 153"/>
                <a:gd name="T59" fmla="*/ 53 h 63"/>
                <a:gd name="T60" fmla="*/ 32 w 153"/>
                <a:gd name="T61" fmla="*/ 63 h 63"/>
                <a:gd name="T62" fmla="*/ 20 w 153"/>
                <a:gd name="T63" fmla="*/ 53 h 63"/>
                <a:gd name="T64" fmla="*/ 2 w 153"/>
                <a:gd name="T65" fmla="*/ 1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3" h="63">
                  <a:moveTo>
                    <a:pt x="2" y="13"/>
                  </a:moveTo>
                  <a:cubicBezTo>
                    <a:pt x="0" y="9"/>
                    <a:pt x="1" y="4"/>
                    <a:pt x="6" y="2"/>
                  </a:cubicBezTo>
                  <a:cubicBezTo>
                    <a:pt x="10" y="0"/>
                    <a:pt x="15" y="2"/>
                    <a:pt x="17" y="6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8" y="5"/>
                    <a:pt x="54" y="1"/>
                    <a:pt x="62" y="1"/>
                  </a:cubicBezTo>
                  <a:cubicBezTo>
                    <a:pt x="68" y="1"/>
                    <a:pt x="74" y="4"/>
                    <a:pt x="78" y="9"/>
                  </a:cubicBezTo>
                  <a:cubicBezTo>
                    <a:pt x="78" y="9"/>
                    <a:pt x="86" y="1"/>
                    <a:pt x="95" y="1"/>
                  </a:cubicBezTo>
                  <a:cubicBezTo>
                    <a:pt x="104" y="1"/>
                    <a:pt x="109" y="4"/>
                    <a:pt x="113" y="9"/>
                  </a:cubicBezTo>
                  <a:cubicBezTo>
                    <a:pt x="113" y="9"/>
                    <a:pt x="120" y="1"/>
                    <a:pt x="132" y="1"/>
                  </a:cubicBezTo>
                  <a:cubicBezTo>
                    <a:pt x="143" y="1"/>
                    <a:pt x="153" y="10"/>
                    <a:pt x="153" y="21"/>
                  </a:cubicBezTo>
                  <a:cubicBezTo>
                    <a:pt x="153" y="53"/>
                    <a:pt x="153" y="53"/>
                    <a:pt x="153" y="53"/>
                  </a:cubicBezTo>
                  <a:cubicBezTo>
                    <a:pt x="153" y="58"/>
                    <a:pt x="149" y="63"/>
                    <a:pt x="144" y="63"/>
                  </a:cubicBezTo>
                  <a:cubicBezTo>
                    <a:pt x="138" y="63"/>
                    <a:pt x="135" y="58"/>
                    <a:pt x="135" y="53"/>
                  </a:cubicBezTo>
                  <a:cubicBezTo>
                    <a:pt x="135" y="25"/>
                    <a:pt x="135" y="25"/>
                    <a:pt x="135" y="25"/>
                  </a:cubicBezTo>
                  <a:cubicBezTo>
                    <a:pt x="135" y="20"/>
                    <a:pt x="132" y="16"/>
                    <a:pt x="126" y="16"/>
                  </a:cubicBezTo>
                  <a:cubicBezTo>
                    <a:pt x="121" y="16"/>
                    <a:pt x="117" y="20"/>
                    <a:pt x="117" y="25"/>
                  </a:cubicBezTo>
                  <a:cubicBezTo>
                    <a:pt x="117" y="53"/>
                    <a:pt x="117" y="53"/>
                    <a:pt x="117" y="53"/>
                  </a:cubicBezTo>
                  <a:cubicBezTo>
                    <a:pt x="117" y="58"/>
                    <a:pt x="114" y="63"/>
                    <a:pt x="109" y="63"/>
                  </a:cubicBezTo>
                  <a:cubicBezTo>
                    <a:pt x="103" y="63"/>
                    <a:pt x="100" y="58"/>
                    <a:pt x="100" y="53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0"/>
                    <a:pt x="96" y="16"/>
                    <a:pt x="91" y="16"/>
                  </a:cubicBezTo>
                  <a:cubicBezTo>
                    <a:pt x="86" y="16"/>
                    <a:pt x="82" y="20"/>
                    <a:pt x="82" y="25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2" y="58"/>
                    <a:pt x="79" y="63"/>
                    <a:pt x="73" y="63"/>
                  </a:cubicBezTo>
                  <a:cubicBezTo>
                    <a:pt x="68" y="63"/>
                    <a:pt x="65" y="58"/>
                    <a:pt x="65" y="53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7"/>
                    <a:pt x="64" y="16"/>
                    <a:pt x="62" y="16"/>
                  </a:cubicBezTo>
                  <a:cubicBezTo>
                    <a:pt x="61" y="16"/>
                    <a:pt x="60" y="17"/>
                    <a:pt x="60" y="18"/>
                  </a:cubicBezTo>
                  <a:cubicBezTo>
                    <a:pt x="60" y="18"/>
                    <a:pt x="44" y="53"/>
                    <a:pt x="44" y="53"/>
                  </a:cubicBezTo>
                  <a:cubicBezTo>
                    <a:pt x="41" y="59"/>
                    <a:pt x="38" y="63"/>
                    <a:pt x="32" y="63"/>
                  </a:cubicBezTo>
                  <a:cubicBezTo>
                    <a:pt x="26" y="63"/>
                    <a:pt x="23" y="60"/>
                    <a:pt x="20" y="53"/>
                  </a:cubicBezTo>
                  <a:lnTo>
                    <a:pt x="2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512BFE8-FAE0-4C21-BC2F-0BC7F15562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89806" y="6415842"/>
              <a:ext cx="37140" cy="34487"/>
            </a:xfrm>
            <a:custGeom>
              <a:avLst/>
              <a:gdLst>
                <a:gd name="T0" fmla="*/ 0 w 15"/>
                <a:gd name="T1" fmla="*/ 7 h 15"/>
                <a:gd name="T2" fmla="*/ 0 w 15"/>
                <a:gd name="T3" fmla="*/ 7 h 15"/>
                <a:gd name="T4" fmla="*/ 7 w 15"/>
                <a:gd name="T5" fmla="*/ 0 h 15"/>
                <a:gd name="T6" fmla="*/ 15 w 15"/>
                <a:gd name="T7" fmla="*/ 7 h 15"/>
                <a:gd name="T8" fmla="*/ 15 w 15"/>
                <a:gd name="T9" fmla="*/ 7 h 15"/>
                <a:gd name="T10" fmla="*/ 7 w 15"/>
                <a:gd name="T11" fmla="*/ 15 h 15"/>
                <a:gd name="T12" fmla="*/ 0 w 15"/>
                <a:gd name="T13" fmla="*/ 7 h 15"/>
                <a:gd name="T14" fmla="*/ 13 w 15"/>
                <a:gd name="T15" fmla="*/ 7 h 15"/>
                <a:gd name="T16" fmla="*/ 13 w 15"/>
                <a:gd name="T17" fmla="*/ 7 h 15"/>
                <a:gd name="T18" fmla="*/ 7 w 15"/>
                <a:gd name="T19" fmla="*/ 1 h 15"/>
                <a:gd name="T20" fmla="*/ 2 w 15"/>
                <a:gd name="T21" fmla="*/ 7 h 15"/>
                <a:gd name="T22" fmla="*/ 2 w 15"/>
                <a:gd name="T23" fmla="*/ 7 h 15"/>
                <a:gd name="T24" fmla="*/ 7 w 15"/>
                <a:gd name="T25" fmla="*/ 13 h 15"/>
                <a:gd name="T26" fmla="*/ 13 w 15"/>
                <a:gd name="T2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15"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moveTo>
                    <a:pt x="13" y="7"/>
                  </a:moveTo>
                  <a:cubicBezTo>
                    <a:pt x="13" y="7"/>
                    <a:pt x="13" y="7"/>
                    <a:pt x="13" y="7"/>
                  </a:cubicBezTo>
                  <a:cubicBezTo>
                    <a:pt x="13" y="4"/>
                    <a:pt x="11" y="1"/>
                    <a:pt x="7" y="1"/>
                  </a:cubicBezTo>
                  <a:cubicBezTo>
                    <a:pt x="4" y="1"/>
                    <a:pt x="2" y="4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11"/>
                    <a:pt x="4" y="13"/>
                    <a:pt x="7" y="13"/>
                  </a:cubicBezTo>
                  <a:cubicBezTo>
                    <a:pt x="11" y="13"/>
                    <a:pt x="13" y="11"/>
                    <a:pt x="13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9B0564F9-9BB4-42B9-8D2A-25AAB18B83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03070" y="6423801"/>
              <a:ext cx="13264" cy="15917"/>
            </a:xfrm>
            <a:custGeom>
              <a:avLst/>
              <a:gdLst>
                <a:gd name="T0" fmla="*/ 0 w 6"/>
                <a:gd name="T1" fmla="*/ 1 h 7"/>
                <a:gd name="T2" fmla="*/ 0 w 6"/>
                <a:gd name="T3" fmla="*/ 0 h 7"/>
                <a:gd name="T4" fmla="*/ 3 w 6"/>
                <a:gd name="T5" fmla="*/ 0 h 7"/>
                <a:gd name="T6" fmla="*/ 5 w 6"/>
                <a:gd name="T7" fmla="*/ 0 h 7"/>
                <a:gd name="T8" fmla="*/ 6 w 6"/>
                <a:gd name="T9" fmla="*/ 2 h 7"/>
                <a:gd name="T10" fmla="*/ 6 w 6"/>
                <a:gd name="T11" fmla="*/ 2 h 7"/>
                <a:gd name="T12" fmla="*/ 4 w 6"/>
                <a:gd name="T13" fmla="*/ 4 h 7"/>
                <a:gd name="T14" fmla="*/ 5 w 6"/>
                <a:gd name="T15" fmla="*/ 6 h 7"/>
                <a:gd name="T16" fmla="*/ 5 w 6"/>
                <a:gd name="T17" fmla="*/ 6 h 7"/>
                <a:gd name="T18" fmla="*/ 5 w 6"/>
                <a:gd name="T19" fmla="*/ 7 h 7"/>
                <a:gd name="T20" fmla="*/ 4 w 6"/>
                <a:gd name="T21" fmla="*/ 6 h 7"/>
                <a:gd name="T22" fmla="*/ 2 w 6"/>
                <a:gd name="T23" fmla="*/ 5 h 7"/>
                <a:gd name="T24" fmla="*/ 1 w 6"/>
                <a:gd name="T25" fmla="*/ 5 h 7"/>
                <a:gd name="T26" fmla="*/ 1 w 6"/>
                <a:gd name="T27" fmla="*/ 6 h 7"/>
                <a:gd name="T28" fmla="*/ 0 w 6"/>
                <a:gd name="T29" fmla="*/ 7 h 7"/>
                <a:gd name="T30" fmla="*/ 0 w 6"/>
                <a:gd name="T31" fmla="*/ 6 h 7"/>
                <a:gd name="T32" fmla="*/ 0 w 6"/>
                <a:gd name="T33" fmla="*/ 1 h 7"/>
                <a:gd name="T34" fmla="*/ 3 w 6"/>
                <a:gd name="T35" fmla="*/ 3 h 7"/>
                <a:gd name="T36" fmla="*/ 4 w 6"/>
                <a:gd name="T37" fmla="*/ 2 h 7"/>
                <a:gd name="T38" fmla="*/ 4 w 6"/>
                <a:gd name="T39" fmla="*/ 2 h 7"/>
                <a:gd name="T40" fmla="*/ 3 w 6"/>
                <a:gd name="T41" fmla="*/ 1 h 7"/>
                <a:gd name="T42" fmla="*/ 1 w 6"/>
                <a:gd name="T43" fmla="*/ 1 h 7"/>
                <a:gd name="T44" fmla="*/ 1 w 6"/>
                <a:gd name="T45" fmla="*/ 3 h 7"/>
                <a:gd name="T46" fmla="*/ 3 w 6"/>
                <a:gd name="T4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" h="7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5" y="1"/>
                    <a:pt x="6" y="1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3"/>
                    <a:pt x="5" y="4"/>
                    <a:pt x="4" y="4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7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lnTo>
                    <a:pt x="0" y="1"/>
                  </a:lnTo>
                  <a:close/>
                  <a:moveTo>
                    <a:pt x="3" y="3"/>
                  </a:move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6327775" y="1043977"/>
            <a:ext cx="5256055" cy="2895789"/>
          </a:xfrm>
        </p:spPr>
        <p:txBody>
          <a:bodyPr wrap="square" anchor="b"/>
          <a:lstStyle>
            <a:lvl1pPr>
              <a:defRPr sz="4800"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Two Line Large </a:t>
            </a:r>
            <a:br>
              <a:rPr lang="en-US"/>
            </a:br>
            <a:r>
              <a:rPr lang="en-US"/>
              <a:t>Callout Statement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 userDrawn="1">
            <p:ph type="subTitle" idx="10" hasCustomPrompt="1"/>
          </p:nvPr>
        </p:nvSpPr>
        <p:spPr>
          <a:xfrm>
            <a:off x="6329087" y="4107789"/>
            <a:ext cx="5254742" cy="478565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2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spcAft>
                <a:spcPts val="600"/>
              </a:spcAft>
            </a:pPr>
            <a:r>
              <a:rPr lang="en-US" sz="2800"/>
              <a:t>Optional single line subtitle</a:t>
            </a:r>
          </a:p>
        </p:txBody>
      </p:sp>
      <p:sp>
        <p:nvSpPr>
          <p:cNvPr id="10" name="Content Placeholder 9"/>
          <p:cNvSpPr>
            <a:spLocks noGrp="1"/>
          </p:cNvSpPr>
          <p:nvPr userDrawn="1">
            <p:ph sz="quarter" idx="11" hasCustomPrompt="1"/>
          </p:nvPr>
        </p:nvSpPr>
        <p:spPr>
          <a:xfrm>
            <a:off x="595468" y="1043976"/>
            <a:ext cx="5500532" cy="524093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Click to insert content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BB90544C-91F9-4CA0-904D-865E198DBCB4}"/>
              </a:ext>
            </a:extLst>
          </p:cNvPr>
          <p:cNvGrpSpPr/>
          <p:nvPr userDrawn="1"/>
        </p:nvGrpSpPr>
        <p:grpSpPr bwMode="black">
          <a:xfrm>
            <a:off x="595850" y="6465053"/>
            <a:ext cx="939280" cy="148016"/>
            <a:chOff x="-84138" y="5622925"/>
            <a:chExt cx="4330701" cy="682626"/>
          </a:xfrm>
          <a:solidFill>
            <a:schemeClr val="tx1"/>
          </a:solidFill>
        </p:grpSpPr>
        <p:sp>
          <p:nvSpPr>
            <p:cNvPr id="51" name="Freeform 6">
              <a:extLst>
                <a:ext uri="{FF2B5EF4-FFF2-40B4-BE49-F238E27FC236}">
                  <a16:creationId xmlns:a16="http://schemas.microsoft.com/office/drawing/2014/main" id="{AB110125-689E-4808-9616-2C55E93533CB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52" name="Freeform 7">
              <a:extLst>
                <a:ext uri="{FF2B5EF4-FFF2-40B4-BE49-F238E27FC236}">
                  <a16:creationId xmlns:a16="http://schemas.microsoft.com/office/drawing/2014/main" id="{E85E3880-8150-406C-93B6-63D31E6B4A4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53" name="Freeform 8">
              <a:extLst>
                <a:ext uri="{FF2B5EF4-FFF2-40B4-BE49-F238E27FC236}">
                  <a16:creationId xmlns:a16="http://schemas.microsoft.com/office/drawing/2014/main" id="{4C1D0F1B-DA3D-44DA-863D-6A45878E4CA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54" name="Freeform 9">
              <a:extLst>
                <a:ext uri="{FF2B5EF4-FFF2-40B4-BE49-F238E27FC236}">
                  <a16:creationId xmlns:a16="http://schemas.microsoft.com/office/drawing/2014/main" id="{26EDC6FF-6795-4417-AB4B-C64362B1EAFB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55" name="Freeform 10">
              <a:extLst>
                <a:ext uri="{FF2B5EF4-FFF2-40B4-BE49-F238E27FC236}">
                  <a16:creationId xmlns:a16="http://schemas.microsoft.com/office/drawing/2014/main" id="{FAECAF0A-62DA-4202-A30C-97D7DD344017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56" name="Freeform 11">
              <a:extLst>
                <a:ext uri="{FF2B5EF4-FFF2-40B4-BE49-F238E27FC236}">
                  <a16:creationId xmlns:a16="http://schemas.microsoft.com/office/drawing/2014/main" id="{1D59BC6F-0384-4967-9162-DBF75E0A51E7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57" name="Freeform 12">
              <a:extLst>
                <a:ext uri="{FF2B5EF4-FFF2-40B4-BE49-F238E27FC236}">
                  <a16:creationId xmlns:a16="http://schemas.microsoft.com/office/drawing/2014/main" id="{DB7E0903-6766-4A32-ABB1-2715F13A591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</p:spTree>
    <p:extLst>
      <p:ext uri="{BB962C8B-B14F-4D97-AF65-F5344CB8AC3E}">
        <p14:creationId xmlns:p14="http://schemas.microsoft.com/office/powerpoint/2010/main" val="246873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Line Callout -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9D882B1-15E2-4D24-88DB-B608250F65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7721155" y="64475"/>
            <a:ext cx="4405628" cy="37195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24BCAB-148E-48BD-B08D-ADF225AFFC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216" y="2493910"/>
            <a:ext cx="5093492" cy="4300332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349FB90F-2FAC-48C4-AAA6-E79BFB4A23AA}"/>
              </a:ext>
            </a:extLst>
          </p:cNvPr>
          <p:cNvGrpSpPr/>
          <p:nvPr userDrawn="1"/>
        </p:nvGrpSpPr>
        <p:grpSpPr>
          <a:xfrm>
            <a:off x="10379110" y="6415843"/>
            <a:ext cx="1050813" cy="196313"/>
            <a:chOff x="10376407" y="6415842"/>
            <a:chExt cx="1050539" cy="196313"/>
          </a:xfrm>
        </p:grpSpPr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D6B4B4B6-3F9B-414B-94E8-AF58E0BD0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7198" y="6471553"/>
              <a:ext cx="198966" cy="137950"/>
            </a:xfrm>
            <a:custGeom>
              <a:avLst/>
              <a:gdLst>
                <a:gd name="T0" fmla="*/ 82 w 86"/>
                <a:gd name="T1" fmla="*/ 0 h 60"/>
                <a:gd name="T2" fmla="*/ 78 w 86"/>
                <a:gd name="T3" fmla="*/ 4 h 60"/>
                <a:gd name="T4" fmla="*/ 63 w 86"/>
                <a:gd name="T5" fmla="*/ 48 h 60"/>
                <a:gd name="T6" fmla="*/ 48 w 86"/>
                <a:gd name="T7" fmla="*/ 4 h 60"/>
                <a:gd name="T8" fmla="*/ 44 w 86"/>
                <a:gd name="T9" fmla="*/ 0 h 60"/>
                <a:gd name="T10" fmla="*/ 43 w 86"/>
                <a:gd name="T11" fmla="*/ 0 h 60"/>
                <a:gd name="T12" fmla="*/ 39 w 86"/>
                <a:gd name="T13" fmla="*/ 4 h 60"/>
                <a:gd name="T14" fmla="*/ 24 w 86"/>
                <a:gd name="T15" fmla="*/ 48 h 60"/>
                <a:gd name="T16" fmla="*/ 9 w 86"/>
                <a:gd name="T17" fmla="*/ 4 h 60"/>
                <a:gd name="T18" fmla="*/ 5 w 86"/>
                <a:gd name="T19" fmla="*/ 0 h 60"/>
                <a:gd name="T20" fmla="*/ 0 w 86"/>
                <a:gd name="T21" fmla="*/ 4 h 60"/>
                <a:gd name="T22" fmla="*/ 1 w 86"/>
                <a:gd name="T23" fmla="*/ 7 h 60"/>
                <a:gd name="T24" fmla="*/ 19 w 86"/>
                <a:gd name="T25" fmla="*/ 56 h 60"/>
                <a:gd name="T26" fmla="*/ 24 w 86"/>
                <a:gd name="T27" fmla="*/ 60 h 60"/>
                <a:gd name="T28" fmla="*/ 24 w 86"/>
                <a:gd name="T29" fmla="*/ 60 h 60"/>
                <a:gd name="T30" fmla="*/ 29 w 86"/>
                <a:gd name="T31" fmla="*/ 56 h 60"/>
                <a:gd name="T32" fmla="*/ 43 w 86"/>
                <a:gd name="T33" fmla="*/ 14 h 60"/>
                <a:gd name="T34" fmla="*/ 58 w 86"/>
                <a:gd name="T35" fmla="*/ 56 h 60"/>
                <a:gd name="T36" fmla="*/ 63 w 86"/>
                <a:gd name="T37" fmla="*/ 60 h 60"/>
                <a:gd name="T38" fmla="*/ 63 w 86"/>
                <a:gd name="T39" fmla="*/ 60 h 60"/>
                <a:gd name="T40" fmla="*/ 68 w 86"/>
                <a:gd name="T41" fmla="*/ 56 h 60"/>
                <a:gd name="T42" fmla="*/ 86 w 86"/>
                <a:gd name="T43" fmla="*/ 7 h 60"/>
                <a:gd name="T44" fmla="*/ 86 w 86"/>
                <a:gd name="T45" fmla="*/ 4 h 60"/>
                <a:gd name="T46" fmla="*/ 82 w 86"/>
                <a:gd name="T4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6" h="60">
                  <a:moveTo>
                    <a:pt x="82" y="0"/>
                  </a:moveTo>
                  <a:cubicBezTo>
                    <a:pt x="80" y="0"/>
                    <a:pt x="78" y="2"/>
                    <a:pt x="78" y="4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7" y="2"/>
                    <a:pt x="46" y="0"/>
                    <a:pt x="44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0"/>
                    <a:pt x="39" y="2"/>
                    <a:pt x="39" y="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1" y="6"/>
                    <a:pt x="1" y="7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0" y="59"/>
                    <a:pt x="21" y="60"/>
                    <a:pt x="24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6" y="60"/>
                    <a:pt x="28" y="59"/>
                    <a:pt x="29" y="56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9" y="59"/>
                    <a:pt x="60" y="60"/>
                    <a:pt x="63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5" y="60"/>
                    <a:pt x="67" y="59"/>
                    <a:pt x="68" y="56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6"/>
                    <a:pt x="86" y="5"/>
                    <a:pt x="86" y="4"/>
                  </a:cubicBezTo>
                  <a:cubicBezTo>
                    <a:pt x="86" y="2"/>
                    <a:pt x="85" y="0"/>
                    <a:pt x="8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8678D7A0-3EC6-487D-829C-6A9A68CA06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41470" y="6471553"/>
              <a:ext cx="135297" cy="140602"/>
            </a:xfrm>
            <a:custGeom>
              <a:avLst/>
              <a:gdLst>
                <a:gd name="T0" fmla="*/ 29 w 58"/>
                <a:gd name="T1" fmla="*/ 0 h 61"/>
                <a:gd name="T2" fmla="*/ 0 w 58"/>
                <a:gd name="T3" fmla="*/ 30 h 61"/>
                <a:gd name="T4" fmla="*/ 0 w 58"/>
                <a:gd name="T5" fmla="*/ 30 h 61"/>
                <a:gd name="T6" fmla="*/ 29 w 58"/>
                <a:gd name="T7" fmla="*/ 61 h 61"/>
                <a:gd name="T8" fmla="*/ 58 w 58"/>
                <a:gd name="T9" fmla="*/ 30 h 61"/>
                <a:gd name="T10" fmla="*/ 58 w 58"/>
                <a:gd name="T11" fmla="*/ 30 h 61"/>
                <a:gd name="T12" fmla="*/ 29 w 58"/>
                <a:gd name="T13" fmla="*/ 0 h 61"/>
                <a:gd name="T14" fmla="*/ 49 w 58"/>
                <a:gd name="T15" fmla="*/ 30 h 61"/>
                <a:gd name="T16" fmla="*/ 29 w 58"/>
                <a:gd name="T17" fmla="*/ 54 h 61"/>
                <a:gd name="T18" fmla="*/ 9 w 58"/>
                <a:gd name="T19" fmla="*/ 30 h 61"/>
                <a:gd name="T20" fmla="*/ 9 w 58"/>
                <a:gd name="T21" fmla="*/ 30 h 61"/>
                <a:gd name="T22" fmla="*/ 29 w 58"/>
                <a:gd name="T23" fmla="*/ 6 h 61"/>
                <a:gd name="T24" fmla="*/ 49 w 58"/>
                <a:gd name="T25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1">
                  <a:moveTo>
                    <a:pt x="29" y="0"/>
                  </a:moveTo>
                  <a:cubicBezTo>
                    <a:pt x="11" y="0"/>
                    <a:pt x="0" y="14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47"/>
                    <a:pt x="11" y="61"/>
                    <a:pt x="29" y="61"/>
                  </a:cubicBezTo>
                  <a:cubicBezTo>
                    <a:pt x="47" y="61"/>
                    <a:pt x="58" y="47"/>
                    <a:pt x="58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13"/>
                    <a:pt x="47" y="0"/>
                    <a:pt x="29" y="0"/>
                  </a:cubicBezTo>
                  <a:moveTo>
                    <a:pt x="49" y="30"/>
                  </a:moveTo>
                  <a:cubicBezTo>
                    <a:pt x="49" y="43"/>
                    <a:pt x="42" y="54"/>
                    <a:pt x="29" y="54"/>
                  </a:cubicBezTo>
                  <a:cubicBezTo>
                    <a:pt x="17" y="54"/>
                    <a:pt x="9" y="43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18"/>
                    <a:pt x="16" y="6"/>
                    <a:pt x="29" y="6"/>
                  </a:cubicBezTo>
                  <a:cubicBezTo>
                    <a:pt x="41" y="6"/>
                    <a:pt x="49" y="18"/>
                    <a:pt x="49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1EEB07D2-5C6C-484B-ABAA-C7B5D0F002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7990" y="6471553"/>
              <a:ext cx="74281" cy="137950"/>
            </a:xfrm>
            <a:custGeom>
              <a:avLst/>
              <a:gdLst>
                <a:gd name="T0" fmla="*/ 29 w 33"/>
                <a:gd name="T1" fmla="*/ 0 h 60"/>
                <a:gd name="T2" fmla="*/ 9 w 33"/>
                <a:gd name="T3" fmla="*/ 16 h 60"/>
                <a:gd name="T4" fmla="*/ 9 w 33"/>
                <a:gd name="T5" fmla="*/ 5 h 60"/>
                <a:gd name="T6" fmla="*/ 4 w 33"/>
                <a:gd name="T7" fmla="*/ 0 h 60"/>
                <a:gd name="T8" fmla="*/ 0 w 33"/>
                <a:gd name="T9" fmla="*/ 5 h 60"/>
                <a:gd name="T10" fmla="*/ 0 w 33"/>
                <a:gd name="T11" fmla="*/ 56 h 60"/>
                <a:gd name="T12" fmla="*/ 4 w 33"/>
                <a:gd name="T13" fmla="*/ 60 h 60"/>
                <a:gd name="T14" fmla="*/ 9 w 33"/>
                <a:gd name="T15" fmla="*/ 56 h 60"/>
                <a:gd name="T16" fmla="*/ 9 w 33"/>
                <a:gd name="T17" fmla="*/ 36 h 60"/>
                <a:gd name="T18" fmla="*/ 29 w 33"/>
                <a:gd name="T19" fmla="*/ 9 h 60"/>
                <a:gd name="T20" fmla="*/ 33 w 33"/>
                <a:gd name="T21" fmla="*/ 4 h 60"/>
                <a:gd name="T22" fmla="*/ 29 w 33"/>
                <a:gd name="T2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60">
                  <a:moveTo>
                    <a:pt x="29" y="0"/>
                  </a:moveTo>
                  <a:cubicBezTo>
                    <a:pt x="21" y="0"/>
                    <a:pt x="13" y="6"/>
                    <a:pt x="9" y="1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8"/>
                    <a:pt x="2" y="60"/>
                    <a:pt x="4" y="60"/>
                  </a:cubicBezTo>
                  <a:cubicBezTo>
                    <a:pt x="7" y="60"/>
                    <a:pt x="9" y="58"/>
                    <a:pt x="9" y="5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19"/>
                    <a:pt x="18" y="10"/>
                    <a:pt x="29" y="9"/>
                  </a:cubicBezTo>
                  <a:cubicBezTo>
                    <a:pt x="32" y="9"/>
                    <a:pt x="33" y="7"/>
                    <a:pt x="33" y="4"/>
                  </a:cubicBezTo>
                  <a:cubicBezTo>
                    <a:pt x="33" y="2"/>
                    <a:pt x="31" y="0"/>
                    <a:pt x="2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38463E4B-43A0-495A-AF22-88A8566D0B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3493" y="6415842"/>
              <a:ext cx="21223" cy="193660"/>
            </a:xfrm>
            <a:custGeom>
              <a:avLst/>
              <a:gdLst>
                <a:gd name="T0" fmla="*/ 5 w 9"/>
                <a:gd name="T1" fmla="*/ 0 h 84"/>
                <a:gd name="T2" fmla="*/ 0 w 9"/>
                <a:gd name="T3" fmla="*/ 5 h 84"/>
                <a:gd name="T4" fmla="*/ 0 w 9"/>
                <a:gd name="T5" fmla="*/ 80 h 84"/>
                <a:gd name="T6" fmla="*/ 5 w 9"/>
                <a:gd name="T7" fmla="*/ 84 h 84"/>
                <a:gd name="T8" fmla="*/ 9 w 9"/>
                <a:gd name="T9" fmla="*/ 80 h 84"/>
                <a:gd name="T10" fmla="*/ 9 w 9"/>
                <a:gd name="T11" fmla="*/ 5 h 84"/>
                <a:gd name="T12" fmla="*/ 5 w 9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8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2"/>
                    <a:pt x="2" y="84"/>
                    <a:pt x="5" y="84"/>
                  </a:cubicBezTo>
                  <a:cubicBezTo>
                    <a:pt x="7" y="84"/>
                    <a:pt x="9" y="82"/>
                    <a:pt x="9" y="80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E2A90663-F11D-4874-8AB4-969FCB1C82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35939" y="6415842"/>
              <a:ext cx="135297" cy="196313"/>
            </a:xfrm>
            <a:custGeom>
              <a:avLst/>
              <a:gdLst>
                <a:gd name="T0" fmla="*/ 55 w 59"/>
                <a:gd name="T1" fmla="*/ 0 h 85"/>
                <a:gd name="T2" fmla="*/ 50 w 59"/>
                <a:gd name="T3" fmla="*/ 5 h 85"/>
                <a:gd name="T4" fmla="*/ 50 w 59"/>
                <a:gd name="T5" fmla="*/ 36 h 85"/>
                <a:gd name="T6" fmla="*/ 28 w 59"/>
                <a:gd name="T7" fmla="*/ 24 h 85"/>
                <a:gd name="T8" fmla="*/ 0 w 59"/>
                <a:gd name="T9" fmla="*/ 54 h 85"/>
                <a:gd name="T10" fmla="*/ 0 w 59"/>
                <a:gd name="T11" fmla="*/ 54 h 85"/>
                <a:gd name="T12" fmla="*/ 28 w 59"/>
                <a:gd name="T13" fmla="*/ 85 h 85"/>
                <a:gd name="T14" fmla="*/ 50 w 59"/>
                <a:gd name="T15" fmla="*/ 72 h 85"/>
                <a:gd name="T16" fmla="*/ 50 w 59"/>
                <a:gd name="T17" fmla="*/ 80 h 85"/>
                <a:gd name="T18" fmla="*/ 55 w 59"/>
                <a:gd name="T19" fmla="*/ 84 h 85"/>
                <a:gd name="T20" fmla="*/ 59 w 59"/>
                <a:gd name="T21" fmla="*/ 80 h 85"/>
                <a:gd name="T22" fmla="*/ 59 w 59"/>
                <a:gd name="T23" fmla="*/ 5 h 85"/>
                <a:gd name="T24" fmla="*/ 55 w 59"/>
                <a:gd name="T25" fmla="*/ 0 h 85"/>
                <a:gd name="T26" fmla="*/ 51 w 59"/>
                <a:gd name="T27" fmla="*/ 54 h 85"/>
                <a:gd name="T28" fmla="*/ 30 w 59"/>
                <a:gd name="T29" fmla="*/ 77 h 85"/>
                <a:gd name="T30" fmla="*/ 9 w 59"/>
                <a:gd name="T31" fmla="*/ 54 h 85"/>
                <a:gd name="T32" fmla="*/ 9 w 59"/>
                <a:gd name="T33" fmla="*/ 54 h 85"/>
                <a:gd name="T34" fmla="*/ 30 w 59"/>
                <a:gd name="T35" fmla="*/ 31 h 85"/>
                <a:gd name="T36" fmla="*/ 51 w 59"/>
                <a:gd name="T37" fmla="*/ 5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85">
                  <a:moveTo>
                    <a:pt x="55" y="0"/>
                  </a:moveTo>
                  <a:cubicBezTo>
                    <a:pt x="52" y="0"/>
                    <a:pt x="50" y="2"/>
                    <a:pt x="50" y="5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6" y="30"/>
                    <a:pt x="39" y="24"/>
                    <a:pt x="28" y="24"/>
                  </a:cubicBezTo>
                  <a:cubicBezTo>
                    <a:pt x="14" y="24"/>
                    <a:pt x="0" y="35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74"/>
                    <a:pt x="14" y="85"/>
                    <a:pt x="28" y="85"/>
                  </a:cubicBezTo>
                  <a:cubicBezTo>
                    <a:pt x="39" y="85"/>
                    <a:pt x="46" y="79"/>
                    <a:pt x="50" y="72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0" y="82"/>
                    <a:pt x="52" y="84"/>
                    <a:pt x="55" y="84"/>
                  </a:cubicBezTo>
                  <a:cubicBezTo>
                    <a:pt x="57" y="84"/>
                    <a:pt x="59" y="82"/>
                    <a:pt x="59" y="80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2"/>
                    <a:pt x="57" y="0"/>
                    <a:pt x="55" y="0"/>
                  </a:cubicBezTo>
                  <a:moveTo>
                    <a:pt x="51" y="54"/>
                  </a:moveTo>
                  <a:cubicBezTo>
                    <a:pt x="51" y="68"/>
                    <a:pt x="40" y="77"/>
                    <a:pt x="30" y="77"/>
                  </a:cubicBezTo>
                  <a:cubicBezTo>
                    <a:pt x="19" y="77"/>
                    <a:pt x="9" y="68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40"/>
                    <a:pt x="18" y="31"/>
                    <a:pt x="30" y="31"/>
                  </a:cubicBezTo>
                  <a:cubicBezTo>
                    <a:pt x="40" y="31"/>
                    <a:pt x="51" y="41"/>
                    <a:pt x="51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8FA00BB1-23FC-4773-8A2C-CC75DC8499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6407" y="6466247"/>
              <a:ext cx="355485" cy="145908"/>
            </a:xfrm>
            <a:custGeom>
              <a:avLst/>
              <a:gdLst>
                <a:gd name="T0" fmla="*/ 2 w 153"/>
                <a:gd name="T1" fmla="*/ 13 h 63"/>
                <a:gd name="T2" fmla="*/ 6 w 153"/>
                <a:gd name="T3" fmla="*/ 2 h 63"/>
                <a:gd name="T4" fmla="*/ 17 w 153"/>
                <a:gd name="T5" fmla="*/ 6 h 63"/>
                <a:gd name="T6" fmla="*/ 32 w 153"/>
                <a:gd name="T7" fmla="*/ 42 h 63"/>
                <a:gd name="T8" fmla="*/ 44 w 153"/>
                <a:gd name="T9" fmla="*/ 14 h 63"/>
                <a:gd name="T10" fmla="*/ 62 w 153"/>
                <a:gd name="T11" fmla="*/ 1 h 63"/>
                <a:gd name="T12" fmla="*/ 78 w 153"/>
                <a:gd name="T13" fmla="*/ 9 h 63"/>
                <a:gd name="T14" fmla="*/ 95 w 153"/>
                <a:gd name="T15" fmla="*/ 1 h 63"/>
                <a:gd name="T16" fmla="*/ 113 w 153"/>
                <a:gd name="T17" fmla="*/ 9 h 63"/>
                <a:gd name="T18" fmla="*/ 132 w 153"/>
                <a:gd name="T19" fmla="*/ 1 h 63"/>
                <a:gd name="T20" fmla="*/ 153 w 153"/>
                <a:gd name="T21" fmla="*/ 21 h 63"/>
                <a:gd name="T22" fmla="*/ 153 w 153"/>
                <a:gd name="T23" fmla="*/ 53 h 63"/>
                <a:gd name="T24" fmla="*/ 144 w 153"/>
                <a:gd name="T25" fmla="*/ 63 h 63"/>
                <a:gd name="T26" fmla="*/ 135 w 153"/>
                <a:gd name="T27" fmla="*/ 53 h 63"/>
                <a:gd name="T28" fmla="*/ 135 w 153"/>
                <a:gd name="T29" fmla="*/ 25 h 63"/>
                <a:gd name="T30" fmla="*/ 126 w 153"/>
                <a:gd name="T31" fmla="*/ 16 h 63"/>
                <a:gd name="T32" fmla="*/ 117 w 153"/>
                <a:gd name="T33" fmla="*/ 25 h 63"/>
                <a:gd name="T34" fmla="*/ 117 w 153"/>
                <a:gd name="T35" fmla="*/ 53 h 63"/>
                <a:gd name="T36" fmla="*/ 109 w 153"/>
                <a:gd name="T37" fmla="*/ 63 h 63"/>
                <a:gd name="T38" fmla="*/ 100 w 153"/>
                <a:gd name="T39" fmla="*/ 53 h 63"/>
                <a:gd name="T40" fmla="*/ 100 w 153"/>
                <a:gd name="T41" fmla="*/ 25 h 63"/>
                <a:gd name="T42" fmla="*/ 91 w 153"/>
                <a:gd name="T43" fmla="*/ 16 h 63"/>
                <a:gd name="T44" fmla="*/ 82 w 153"/>
                <a:gd name="T45" fmla="*/ 25 h 63"/>
                <a:gd name="T46" fmla="*/ 82 w 153"/>
                <a:gd name="T47" fmla="*/ 53 h 63"/>
                <a:gd name="T48" fmla="*/ 73 w 153"/>
                <a:gd name="T49" fmla="*/ 63 h 63"/>
                <a:gd name="T50" fmla="*/ 65 w 153"/>
                <a:gd name="T51" fmla="*/ 53 h 63"/>
                <a:gd name="T52" fmla="*/ 65 w 153"/>
                <a:gd name="T53" fmla="*/ 19 h 63"/>
                <a:gd name="T54" fmla="*/ 62 w 153"/>
                <a:gd name="T55" fmla="*/ 16 h 63"/>
                <a:gd name="T56" fmla="*/ 60 w 153"/>
                <a:gd name="T57" fmla="*/ 18 h 63"/>
                <a:gd name="T58" fmla="*/ 44 w 153"/>
                <a:gd name="T59" fmla="*/ 53 h 63"/>
                <a:gd name="T60" fmla="*/ 32 w 153"/>
                <a:gd name="T61" fmla="*/ 63 h 63"/>
                <a:gd name="T62" fmla="*/ 20 w 153"/>
                <a:gd name="T63" fmla="*/ 53 h 63"/>
                <a:gd name="T64" fmla="*/ 2 w 153"/>
                <a:gd name="T65" fmla="*/ 1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3" h="63">
                  <a:moveTo>
                    <a:pt x="2" y="13"/>
                  </a:moveTo>
                  <a:cubicBezTo>
                    <a:pt x="0" y="9"/>
                    <a:pt x="1" y="4"/>
                    <a:pt x="6" y="2"/>
                  </a:cubicBezTo>
                  <a:cubicBezTo>
                    <a:pt x="10" y="0"/>
                    <a:pt x="15" y="2"/>
                    <a:pt x="17" y="6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8" y="5"/>
                    <a:pt x="54" y="1"/>
                    <a:pt x="62" y="1"/>
                  </a:cubicBezTo>
                  <a:cubicBezTo>
                    <a:pt x="68" y="1"/>
                    <a:pt x="74" y="4"/>
                    <a:pt x="78" y="9"/>
                  </a:cubicBezTo>
                  <a:cubicBezTo>
                    <a:pt x="78" y="9"/>
                    <a:pt x="86" y="1"/>
                    <a:pt x="95" y="1"/>
                  </a:cubicBezTo>
                  <a:cubicBezTo>
                    <a:pt x="104" y="1"/>
                    <a:pt x="109" y="4"/>
                    <a:pt x="113" y="9"/>
                  </a:cubicBezTo>
                  <a:cubicBezTo>
                    <a:pt x="113" y="9"/>
                    <a:pt x="120" y="1"/>
                    <a:pt x="132" y="1"/>
                  </a:cubicBezTo>
                  <a:cubicBezTo>
                    <a:pt x="143" y="1"/>
                    <a:pt x="153" y="10"/>
                    <a:pt x="153" y="21"/>
                  </a:cubicBezTo>
                  <a:cubicBezTo>
                    <a:pt x="153" y="53"/>
                    <a:pt x="153" y="53"/>
                    <a:pt x="153" y="53"/>
                  </a:cubicBezTo>
                  <a:cubicBezTo>
                    <a:pt x="153" y="58"/>
                    <a:pt x="149" y="63"/>
                    <a:pt x="144" y="63"/>
                  </a:cubicBezTo>
                  <a:cubicBezTo>
                    <a:pt x="138" y="63"/>
                    <a:pt x="135" y="58"/>
                    <a:pt x="135" y="53"/>
                  </a:cubicBezTo>
                  <a:cubicBezTo>
                    <a:pt x="135" y="25"/>
                    <a:pt x="135" y="25"/>
                    <a:pt x="135" y="25"/>
                  </a:cubicBezTo>
                  <a:cubicBezTo>
                    <a:pt x="135" y="20"/>
                    <a:pt x="132" y="16"/>
                    <a:pt x="126" y="16"/>
                  </a:cubicBezTo>
                  <a:cubicBezTo>
                    <a:pt x="121" y="16"/>
                    <a:pt x="117" y="20"/>
                    <a:pt x="117" y="25"/>
                  </a:cubicBezTo>
                  <a:cubicBezTo>
                    <a:pt x="117" y="53"/>
                    <a:pt x="117" y="53"/>
                    <a:pt x="117" y="53"/>
                  </a:cubicBezTo>
                  <a:cubicBezTo>
                    <a:pt x="117" y="58"/>
                    <a:pt x="114" y="63"/>
                    <a:pt x="109" y="63"/>
                  </a:cubicBezTo>
                  <a:cubicBezTo>
                    <a:pt x="103" y="63"/>
                    <a:pt x="100" y="58"/>
                    <a:pt x="100" y="53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0"/>
                    <a:pt x="96" y="16"/>
                    <a:pt x="91" y="16"/>
                  </a:cubicBezTo>
                  <a:cubicBezTo>
                    <a:pt x="86" y="16"/>
                    <a:pt x="82" y="20"/>
                    <a:pt x="82" y="25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2" y="58"/>
                    <a:pt x="79" y="63"/>
                    <a:pt x="73" y="63"/>
                  </a:cubicBezTo>
                  <a:cubicBezTo>
                    <a:pt x="68" y="63"/>
                    <a:pt x="65" y="58"/>
                    <a:pt x="65" y="53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7"/>
                    <a:pt x="64" y="16"/>
                    <a:pt x="62" y="16"/>
                  </a:cubicBezTo>
                  <a:cubicBezTo>
                    <a:pt x="61" y="16"/>
                    <a:pt x="60" y="17"/>
                    <a:pt x="60" y="18"/>
                  </a:cubicBezTo>
                  <a:cubicBezTo>
                    <a:pt x="60" y="18"/>
                    <a:pt x="44" y="53"/>
                    <a:pt x="44" y="53"/>
                  </a:cubicBezTo>
                  <a:cubicBezTo>
                    <a:pt x="41" y="59"/>
                    <a:pt x="38" y="63"/>
                    <a:pt x="32" y="63"/>
                  </a:cubicBezTo>
                  <a:cubicBezTo>
                    <a:pt x="26" y="63"/>
                    <a:pt x="23" y="60"/>
                    <a:pt x="20" y="53"/>
                  </a:cubicBezTo>
                  <a:lnTo>
                    <a:pt x="2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AB524A8C-EF03-41B3-BFEC-29198C8980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89806" y="6415842"/>
              <a:ext cx="37140" cy="34487"/>
            </a:xfrm>
            <a:custGeom>
              <a:avLst/>
              <a:gdLst>
                <a:gd name="T0" fmla="*/ 0 w 15"/>
                <a:gd name="T1" fmla="*/ 7 h 15"/>
                <a:gd name="T2" fmla="*/ 0 w 15"/>
                <a:gd name="T3" fmla="*/ 7 h 15"/>
                <a:gd name="T4" fmla="*/ 7 w 15"/>
                <a:gd name="T5" fmla="*/ 0 h 15"/>
                <a:gd name="T6" fmla="*/ 15 w 15"/>
                <a:gd name="T7" fmla="*/ 7 h 15"/>
                <a:gd name="T8" fmla="*/ 15 w 15"/>
                <a:gd name="T9" fmla="*/ 7 h 15"/>
                <a:gd name="T10" fmla="*/ 7 w 15"/>
                <a:gd name="T11" fmla="*/ 15 h 15"/>
                <a:gd name="T12" fmla="*/ 0 w 15"/>
                <a:gd name="T13" fmla="*/ 7 h 15"/>
                <a:gd name="T14" fmla="*/ 13 w 15"/>
                <a:gd name="T15" fmla="*/ 7 h 15"/>
                <a:gd name="T16" fmla="*/ 13 w 15"/>
                <a:gd name="T17" fmla="*/ 7 h 15"/>
                <a:gd name="T18" fmla="*/ 7 w 15"/>
                <a:gd name="T19" fmla="*/ 1 h 15"/>
                <a:gd name="T20" fmla="*/ 2 w 15"/>
                <a:gd name="T21" fmla="*/ 7 h 15"/>
                <a:gd name="T22" fmla="*/ 2 w 15"/>
                <a:gd name="T23" fmla="*/ 7 h 15"/>
                <a:gd name="T24" fmla="*/ 7 w 15"/>
                <a:gd name="T25" fmla="*/ 13 h 15"/>
                <a:gd name="T26" fmla="*/ 13 w 15"/>
                <a:gd name="T2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15"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moveTo>
                    <a:pt x="13" y="7"/>
                  </a:moveTo>
                  <a:cubicBezTo>
                    <a:pt x="13" y="7"/>
                    <a:pt x="13" y="7"/>
                    <a:pt x="13" y="7"/>
                  </a:cubicBezTo>
                  <a:cubicBezTo>
                    <a:pt x="13" y="4"/>
                    <a:pt x="11" y="1"/>
                    <a:pt x="7" y="1"/>
                  </a:cubicBezTo>
                  <a:cubicBezTo>
                    <a:pt x="4" y="1"/>
                    <a:pt x="2" y="4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11"/>
                    <a:pt x="4" y="13"/>
                    <a:pt x="7" y="13"/>
                  </a:cubicBezTo>
                  <a:cubicBezTo>
                    <a:pt x="11" y="13"/>
                    <a:pt x="13" y="11"/>
                    <a:pt x="13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46ED624C-97A1-417A-9975-25A75DE0FD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03070" y="6423801"/>
              <a:ext cx="13264" cy="15917"/>
            </a:xfrm>
            <a:custGeom>
              <a:avLst/>
              <a:gdLst>
                <a:gd name="T0" fmla="*/ 0 w 6"/>
                <a:gd name="T1" fmla="*/ 1 h 7"/>
                <a:gd name="T2" fmla="*/ 0 w 6"/>
                <a:gd name="T3" fmla="*/ 0 h 7"/>
                <a:gd name="T4" fmla="*/ 3 w 6"/>
                <a:gd name="T5" fmla="*/ 0 h 7"/>
                <a:gd name="T6" fmla="*/ 5 w 6"/>
                <a:gd name="T7" fmla="*/ 0 h 7"/>
                <a:gd name="T8" fmla="*/ 6 w 6"/>
                <a:gd name="T9" fmla="*/ 2 h 7"/>
                <a:gd name="T10" fmla="*/ 6 w 6"/>
                <a:gd name="T11" fmla="*/ 2 h 7"/>
                <a:gd name="T12" fmla="*/ 4 w 6"/>
                <a:gd name="T13" fmla="*/ 4 h 7"/>
                <a:gd name="T14" fmla="*/ 5 w 6"/>
                <a:gd name="T15" fmla="*/ 6 h 7"/>
                <a:gd name="T16" fmla="*/ 5 w 6"/>
                <a:gd name="T17" fmla="*/ 6 h 7"/>
                <a:gd name="T18" fmla="*/ 5 w 6"/>
                <a:gd name="T19" fmla="*/ 7 h 7"/>
                <a:gd name="T20" fmla="*/ 4 w 6"/>
                <a:gd name="T21" fmla="*/ 6 h 7"/>
                <a:gd name="T22" fmla="*/ 2 w 6"/>
                <a:gd name="T23" fmla="*/ 5 h 7"/>
                <a:gd name="T24" fmla="*/ 1 w 6"/>
                <a:gd name="T25" fmla="*/ 5 h 7"/>
                <a:gd name="T26" fmla="*/ 1 w 6"/>
                <a:gd name="T27" fmla="*/ 6 h 7"/>
                <a:gd name="T28" fmla="*/ 0 w 6"/>
                <a:gd name="T29" fmla="*/ 7 h 7"/>
                <a:gd name="T30" fmla="*/ 0 w 6"/>
                <a:gd name="T31" fmla="*/ 6 h 7"/>
                <a:gd name="T32" fmla="*/ 0 w 6"/>
                <a:gd name="T33" fmla="*/ 1 h 7"/>
                <a:gd name="T34" fmla="*/ 3 w 6"/>
                <a:gd name="T35" fmla="*/ 3 h 7"/>
                <a:gd name="T36" fmla="*/ 4 w 6"/>
                <a:gd name="T37" fmla="*/ 2 h 7"/>
                <a:gd name="T38" fmla="*/ 4 w 6"/>
                <a:gd name="T39" fmla="*/ 2 h 7"/>
                <a:gd name="T40" fmla="*/ 3 w 6"/>
                <a:gd name="T41" fmla="*/ 1 h 7"/>
                <a:gd name="T42" fmla="*/ 1 w 6"/>
                <a:gd name="T43" fmla="*/ 1 h 7"/>
                <a:gd name="T44" fmla="*/ 1 w 6"/>
                <a:gd name="T45" fmla="*/ 3 h 7"/>
                <a:gd name="T46" fmla="*/ 3 w 6"/>
                <a:gd name="T4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" h="7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5" y="1"/>
                    <a:pt x="6" y="1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3"/>
                    <a:pt x="5" y="4"/>
                    <a:pt x="4" y="4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7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lnTo>
                    <a:pt x="0" y="1"/>
                  </a:lnTo>
                  <a:close/>
                  <a:moveTo>
                    <a:pt x="3" y="3"/>
                  </a:move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grpSp>
        <p:nvGrpSpPr>
          <p:cNvPr id="1117" name="Group 1116">
            <a:extLst>
              <a:ext uri="{FF2B5EF4-FFF2-40B4-BE49-F238E27FC236}">
                <a16:creationId xmlns:a16="http://schemas.microsoft.com/office/drawing/2014/main" id="{AD681FAD-3567-4462-B634-D075A5E9C5C1}"/>
              </a:ext>
            </a:extLst>
          </p:cNvPr>
          <p:cNvGrpSpPr/>
          <p:nvPr userDrawn="1"/>
        </p:nvGrpSpPr>
        <p:grpSpPr>
          <a:xfrm>
            <a:off x="10379110" y="6415843"/>
            <a:ext cx="1050813" cy="196313"/>
            <a:chOff x="10376407" y="6415842"/>
            <a:chExt cx="1050539" cy="196313"/>
          </a:xfrm>
          <a:solidFill>
            <a:schemeClr val="bg1"/>
          </a:solidFill>
        </p:grpSpPr>
        <p:sp>
          <p:nvSpPr>
            <p:cNvPr id="1118" name="Freeform 6">
              <a:extLst>
                <a:ext uri="{FF2B5EF4-FFF2-40B4-BE49-F238E27FC236}">
                  <a16:creationId xmlns:a16="http://schemas.microsoft.com/office/drawing/2014/main" id="{1B520247-6F20-4A55-81E8-812163339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7198" y="6471553"/>
              <a:ext cx="198966" cy="137950"/>
            </a:xfrm>
            <a:custGeom>
              <a:avLst/>
              <a:gdLst>
                <a:gd name="T0" fmla="*/ 82 w 86"/>
                <a:gd name="T1" fmla="*/ 0 h 60"/>
                <a:gd name="T2" fmla="*/ 78 w 86"/>
                <a:gd name="T3" fmla="*/ 4 h 60"/>
                <a:gd name="T4" fmla="*/ 63 w 86"/>
                <a:gd name="T5" fmla="*/ 48 h 60"/>
                <a:gd name="T6" fmla="*/ 48 w 86"/>
                <a:gd name="T7" fmla="*/ 4 h 60"/>
                <a:gd name="T8" fmla="*/ 44 w 86"/>
                <a:gd name="T9" fmla="*/ 0 h 60"/>
                <a:gd name="T10" fmla="*/ 43 w 86"/>
                <a:gd name="T11" fmla="*/ 0 h 60"/>
                <a:gd name="T12" fmla="*/ 39 w 86"/>
                <a:gd name="T13" fmla="*/ 4 h 60"/>
                <a:gd name="T14" fmla="*/ 24 w 86"/>
                <a:gd name="T15" fmla="*/ 48 h 60"/>
                <a:gd name="T16" fmla="*/ 9 w 86"/>
                <a:gd name="T17" fmla="*/ 4 h 60"/>
                <a:gd name="T18" fmla="*/ 5 w 86"/>
                <a:gd name="T19" fmla="*/ 0 h 60"/>
                <a:gd name="T20" fmla="*/ 0 w 86"/>
                <a:gd name="T21" fmla="*/ 4 h 60"/>
                <a:gd name="T22" fmla="*/ 1 w 86"/>
                <a:gd name="T23" fmla="*/ 7 h 60"/>
                <a:gd name="T24" fmla="*/ 19 w 86"/>
                <a:gd name="T25" fmla="*/ 56 h 60"/>
                <a:gd name="T26" fmla="*/ 24 w 86"/>
                <a:gd name="T27" fmla="*/ 60 h 60"/>
                <a:gd name="T28" fmla="*/ 24 w 86"/>
                <a:gd name="T29" fmla="*/ 60 h 60"/>
                <a:gd name="T30" fmla="*/ 29 w 86"/>
                <a:gd name="T31" fmla="*/ 56 h 60"/>
                <a:gd name="T32" fmla="*/ 43 w 86"/>
                <a:gd name="T33" fmla="*/ 14 h 60"/>
                <a:gd name="T34" fmla="*/ 58 w 86"/>
                <a:gd name="T35" fmla="*/ 56 h 60"/>
                <a:gd name="T36" fmla="*/ 63 w 86"/>
                <a:gd name="T37" fmla="*/ 60 h 60"/>
                <a:gd name="T38" fmla="*/ 63 w 86"/>
                <a:gd name="T39" fmla="*/ 60 h 60"/>
                <a:gd name="T40" fmla="*/ 68 w 86"/>
                <a:gd name="T41" fmla="*/ 56 h 60"/>
                <a:gd name="T42" fmla="*/ 86 w 86"/>
                <a:gd name="T43" fmla="*/ 7 h 60"/>
                <a:gd name="T44" fmla="*/ 86 w 86"/>
                <a:gd name="T45" fmla="*/ 4 h 60"/>
                <a:gd name="T46" fmla="*/ 82 w 86"/>
                <a:gd name="T4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6" h="60">
                  <a:moveTo>
                    <a:pt x="82" y="0"/>
                  </a:moveTo>
                  <a:cubicBezTo>
                    <a:pt x="80" y="0"/>
                    <a:pt x="78" y="2"/>
                    <a:pt x="78" y="4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7" y="2"/>
                    <a:pt x="46" y="0"/>
                    <a:pt x="44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0"/>
                    <a:pt x="39" y="2"/>
                    <a:pt x="39" y="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1" y="6"/>
                    <a:pt x="1" y="7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0" y="59"/>
                    <a:pt x="21" y="60"/>
                    <a:pt x="24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6" y="60"/>
                    <a:pt x="28" y="59"/>
                    <a:pt x="29" y="56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9" y="59"/>
                    <a:pt x="60" y="60"/>
                    <a:pt x="63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5" y="60"/>
                    <a:pt x="67" y="59"/>
                    <a:pt x="68" y="56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6"/>
                    <a:pt x="86" y="5"/>
                    <a:pt x="86" y="4"/>
                  </a:cubicBezTo>
                  <a:cubicBezTo>
                    <a:pt x="86" y="2"/>
                    <a:pt x="85" y="0"/>
                    <a:pt x="8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>
                <a:solidFill>
                  <a:schemeClr val="lt1"/>
                </a:solidFill>
              </a:endParaRPr>
            </a:p>
          </p:txBody>
        </p:sp>
        <p:sp>
          <p:nvSpPr>
            <p:cNvPr id="1119" name="Freeform 7">
              <a:extLst>
                <a:ext uri="{FF2B5EF4-FFF2-40B4-BE49-F238E27FC236}">
                  <a16:creationId xmlns:a16="http://schemas.microsoft.com/office/drawing/2014/main" id="{A88D6DF3-A4A0-474E-BE47-4F38BE7357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41470" y="6471553"/>
              <a:ext cx="135297" cy="140602"/>
            </a:xfrm>
            <a:custGeom>
              <a:avLst/>
              <a:gdLst>
                <a:gd name="T0" fmla="*/ 29 w 58"/>
                <a:gd name="T1" fmla="*/ 0 h 61"/>
                <a:gd name="T2" fmla="*/ 0 w 58"/>
                <a:gd name="T3" fmla="*/ 30 h 61"/>
                <a:gd name="T4" fmla="*/ 0 w 58"/>
                <a:gd name="T5" fmla="*/ 30 h 61"/>
                <a:gd name="T6" fmla="*/ 29 w 58"/>
                <a:gd name="T7" fmla="*/ 61 h 61"/>
                <a:gd name="T8" fmla="*/ 58 w 58"/>
                <a:gd name="T9" fmla="*/ 30 h 61"/>
                <a:gd name="T10" fmla="*/ 58 w 58"/>
                <a:gd name="T11" fmla="*/ 30 h 61"/>
                <a:gd name="T12" fmla="*/ 29 w 58"/>
                <a:gd name="T13" fmla="*/ 0 h 61"/>
                <a:gd name="T14" fmla="*/ 49 w 58"/>
                <a:gd name="T15" fmla="*/ 30 h 61"/>
                <a:gd name="T16" fmla="*/ 29 w 58"/>
                <a:gd name="T17" fmla="*/ 54 h 61"/>
                <a:gd name="T18" fmla="*/ 9 w 58"/>
                <a:gd name="T19" fmla="*/ 30 h 61"/>
                <a:gd name="T20" fmla="*/ 9 w 58"/>
                <a:gd name="T21" fmla="*/ 30 h 61"/>
                <a:gd name="T22" fmla="*/ 29 w 58"/>
                <a:gd name="T23" fmla="*/ 6 h 61"/>
                <a:gd name="T24" fmla="*/ 49 w 58"/>
                <a:gd name="T25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1">
                  <a:moveTo>
                    <a:pt x="29" y="0"/>
                  </a:moveTo>
                  <a:cubicBezTo>
                    <a:pt x="11" y="0"/>
                    <a:pt x="0" y="14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47"/>
                    <a:pt x="11" y="61"/>
                    <a:pt x="29" y="61"/>
                  </a:cubicBezTo>
                  <a:cubicBezTo>
                    <a:pt x="47" y="61"/>
                    <a:pt x="58" y="47"/>
                    <a:pt x="58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13"/>
                    <a:pt x="47" y="0"/>
                    <a:pt x="29" y="0"/>
                  </a:cubicBezTo>
                  <a:moveTo>
                    <a:pt x="49" y="30"/>
                  </a:moveTo>
                  <a:cubicBezTo>
                    <a:pt x="49" y="43"/>
                    <a:pt x="42" y="54"/>
                    <a:pt x="29" y="54"/>
                  </a:cubicBezTo>
                  <a:cubicBezTo>
                    <a:pt x="17" y="54"/>
                    <a:pt x="9" y="43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18"/>
                    <a:pt x="16" y="6"/>
                    <a:pt x="29" y="6"/>
                  </a:cubicBezTo>
                  <a:cubicBezTo>
                    <a:pt x="41" y="6"/>
                    <a:pt x="49" y="18"/>
                    <a:pt x="49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>
                <a:solidFill>
                  <a:schemeClr val="lt1"/>
                </a:solidFill>
              </a:endParaRPr>
            </a:p>
          </p:txBody>
        </p:sp>
        <p:sp>
          <p:nvSpPr>
            <p:cNvPr id="1120" name="Freeform 8">
              <a:extLst>
                <a:ext uri="{FF2B5EF4-FFF2-40B4-BE49-F238E27FC236}">
                  <a16:creationId xmlns:a16="http://schemas.microsoft.com/office/drawing/2014/main" id="{65104208-98F1-4174-9AE8-2D07957C7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7990" y="6471553"/>
              <a:ext cx="74281" cy="137950"/>
            </a:xfrm>
            <a:custGeom>
              <a:avLst/>
              <a:gdLst>
                <a:gd name="T0" fmla="*/ 29 w 33"/>
                <a:gd name="T1" fmla="*/ 0 h 60"/>
                <a:gd name="T2" fmla="*/ 9 w 33"/>
                <a:gd name="T3" fmla="*/ 16 h 60"/>
                <a:gd name="T4" fmla="*/ 9 w 33"/>
                <a:gd name="T5" fmla="*/ 5 h 60"/>
                <a:gd name="T6" fmla="*/ 4 w 33"/>
                <a:gd name="T7" fmla="*/ 0 h 60"/>
                <a:gd name="T8" fmla="*/ 0 w 33"/>
                <a:gd name="T9" fmla="*/ 5 h 60"/>
                <a:gd name="T10" fmla="*/ 0 w 33"/>
                <a:gd name="T11" fmla="*/ 56 h 60"/>
                <a:gd name="T12" fmla="*/ 4 w 33"/>
                <a:gd name="T13" fmla="*/ 60 h 60"/>
                <a:gd name="T14" fmla="*/ 9 w 33"/>
                <a:gd name="T15" fmla="*/ 56 h 60"/>
                <a:gd name="T16" fmla="*/ 9 w 33"/>
                <a:gd name="T17" fmla="*/ 36 h 60"/>
                <a:gd name="T18" fmla="*/ 29 w 33"/>
                <a:gd name="T19" fmla="*/ 9 h 60"/>
                <a:gd name="T20" fmla="*/ 33 w 33"/>
                <a:gd name="T21" fmla="*/ 4 h 60"/>
                <a:gd name="T22" fmla="*/ 29 w 33"/>
                <a:gd name="T2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60">
                  <a:moveTo>
                    <a:pt x="29" y="0"/>
                  </a:moveTo>
                  <a:cubicBezTo>
                    <a:pt x="21" y="0"/>
                    <a:pt x="13" y="6"/>
                    <a:pt x="9" y="1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8"/>
                    <a:pt x="2" y="60"/>
                    <a:pt x="4" y="60"/>
                  </a:cubicBezTo>
                  <a:cubicBezTo>
                    <a:pt x="7" y="60"/>
                    <a:pt x="9" y="58"/>
                    <a:pt x="9" y="5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19"/>
                    <a:pt x="18" y="10"/>
                    <a:pt x="29" y="9"/>
                  </a:cubicBezTo>
                  <a:cubicBezTo>
                    <a:pt x="32" y="9"/>
                    <a:pt x="33" y="7"/>
                    <a:pt x="33" y="4"/>
                  </a:cubicBezTo>
                  <a:cubicBezTo>
                    <a:pt x="33" y="2"/>
                    <a:pt x="31" y="0"/>
                    <a:pt x="2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>
                <a:solidFill>
                  <a:schemeClr val="lt1"/>
                </a:solidFill>
              </a:endParaRPr>
            </a:p>
          </p:txBody>
        </p:sp>
        <p:sp>
          <p:nvSpPr>
            <p:cNvPr id="1121" name="Freeform 9">
              <a:extLst>
                <a:ext uri="{FF2B5EF4-FFF2-40B4-BE49-F238E27FC236}">
                  <a16:creationId xmlns:a16="http://schemas.microsoft.com/office/drawing/2014/main" id="{25F5E614-414B-4F9E-A6D9-A2FE9FF9A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3493" y="6415842"/>
              <a:ext cx="21223" cy="193660"/>
            </a:xfrm>
            <a:custGeom>
              <a:avLst/>
              <a:gdLst>
                <a:gd name="T0" fmla="*/ 5 w 9"/>
                <a:gd name="T1" fmla="*/ 0 h 84"/>
                <a:gd name="T2" fmla="*/ 0 w 9"/>
                <a:gd name="T3" fmla="*/ 5 h 84"/>
                <a:gd name="T4" fmla="*/ 0 w 9"/>
                <a:gd name="T5" fmla="*/ 80 h 84"/>
                <a:gd name="T6" fmla="*/ 5 w 9"/>
                <a:gd name="T7" fmla="*/ 84 h 84"/>
                <a:gd name="T8" fmla="*/ 9 w 9"/>
                <a:gd name="T9" fmla="*/ 80 h 84"/>
                <a:gd name="T10" fmla="*/ 9 w 9"/>
                <a:gd name="T11" fmla="*/ 5 h 84"/>
                <a:gd name="T12" fmla="*/ 5 w 9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8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2"/>
                    <a:pt x="2" y="84"/>
                    <a:pt x="5" y="84"/>
                  </a:cubicBezTo>
                  <a:cubicBezTo>
                    <a:pt x="7" y="84"/>
                    <a:pt x="9" y="82"/>
                    <a:pt x="9" y="80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>
                <a:solidFill>
                  <a:schemeClr val="lt1"/>
                </a:solidFill>
              </a:endParaRPr>
            </a:p>
          </p:txBody>
        </p:sp>
        <p:sp>
          <p:nvSpPr>
            <p:cNvPr id="1122" name="Freeform 10">
              <a:extLst>
                <a:ext uri="{FF2B5EF4-FFF2-40B4-BE49-F238E27FC236}">
                  <a16:creationId xmlns:a16="http://schemas.microsoft.com/office/drawing/2014/main" id="{303505AD-5C05-42D3-9598-D3E7899966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35939" y="6415842"/>
              <a:ext cx="135297" cy="196313"/>
            </a:xfrm>
            <a:custGeom>
              <a:avLst/>
              <a:gdLst>
                <a:gd name="T0" fmla="*/ 55 w 59"/>
                <a:gd name="T1" fmla="*/ 0 h 85"/>
                <a:gd name="T2" fmla="*/ 50 w 59"/>
                <a:gd name="T3" fmla="*/ 5 h 85"/>
                <a:gd name="T4" fmla="*/ 50 w 59"/>
                <a:gd name="T5" fmla="*/ 36 h 85"/>
                <a:gd name="T6" fmla="*/ 28 w 59"/>
                <a:gd name="T7" fmla="*/ 24 h 85"/>
                <a:gd name="T8" fmla="*/ 0 w 59"/>
                <a:gd name="T9" fmla="*/ 54 h 85"/>
                <a:gd name="T10" fmla="*/ 0 w 59"/>
                <a:gd name="T11" fmla="*/ 54 h 85"/>
                <a:gd name="T12" fmla="*/ 28 w 59"/>
                <a:gd name="T13" fmla="*/ 85 h 85"/>
                <a:gd name="T14" fmla="*/ 50 w 59"/>
                <a:gd name="T15" fmla="*/ 72 h 85"/>
                <a:gd name="T16" fmla="*/ 50 w 59"/>
                <a:gd name="T17" fmla="*/ 80 h 85"/>
                <a:gd name="T18" fmla="*/ 55 w 59"/>
                <a:gd name="T19" fmla="*/ 84 h 85"/>
                <a:gd name="T20" fmla="*/ 59 w 59"/>
                <a:gd name="T21" fmla="*/ 80 h 85"/>
                <a:gd name="T22" fmla="*/ 59 w 59"/>
                <a:gd name="T23" fmla="*/ 5 h 85"/>
                <a:gd name="T24" fmla="*/ 55 w 59"/>
                <a:gd name="T25" fmla="*/ 0 h 85"/>
                <a:gd name="T26" fmla="*/ 51 w 59"/>
                <a:gd name="T27" fmla="*/ 54 h 85"/>
                <a:gd name="T28" fmla="*/ 30 w 59"/>
                <a:gd name="T29" fmla="*/ 77 h 85"/>
                <a:gd name="T30" fmla="*/ 9 w 59"/>
                <a:gd name="T31" fmla="*/ 54 h 85"/>
                <a:gd name="T32" fmla="*/ 9 w 59"/>
                <a:gd name="T33" fmla="*/ 54 h 85"/>
                <a:gd name="T34" fmla="*/ 30 w 59"/>
                <a:gd name="T35" fmla="*/ 31 h 85"/>
                <a:gd name="T36" fmla="*/ 51 w 59"/>
                <a:gd name="T37" fmla="*/ 5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85">
                  <a:moveTo>
                    <a:pt x="55" y="0"/>
                  </a:moveTo>
                  <a:cubicBezTo>
                    <a:pt x="52" y="0"/>
                    <a:pt x="50" y="2"/>
                    <a:pt x="50" y="5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6" y="30"/>
                    <a:pt x="39" y="24"/>
                    <a:pt x="28" y="24"/>
                  </a:cubicBezTo>
                  <a:cubicBezTo>
                    <a:pt x="14" y="24"/>
                    <a:pt x="0" y="35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74"/>
                    <a:pt x="14" y="85"/>
                    <a:pt x="28" y="85"/>
                  </a:cubicBezTo>
                  <a:cubicBezTo>
                    <a:pt x="39" y="85"/>
                    <a:pt x="46" y="79"/>
                    <a:pt x="50" y="72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0" y="82"/>
                    <a:pt x="52" y="84"/>
                    <a:pt x="55" y="84"/>
                  </a:cubicBezTo>
                  <a:cubicBezTo>
                    <a:pt x="57" y="84"/>
                    <a:pt x="59" y="82"/>
                    <a:pt x="59" y="80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2"/>
                    <a:pt x="57" y="0"/>
                    <a:pt x="55" y="0"/>
                  </a:cubicBezTo>
                  <a:moveTo>
                    <a:pt x="51" y="54"/>
                  </a:moveTo>
                  <a:cubicBezTo>
                    <a:pt x="51" y="68"/>
                    <a:pt x="40" y="77"/>
                    <a:pt x="30" y="77"/>
                  </a:cubicBezTo>
                  <a:cubicBezTo>
                    <a:pt x="19" y="77"/>
                    <a:pt x="9" y="68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40"/>
                    <a:pt x="18" y="31"/>
                    <a:pt x="30" y="31"/>
                  </a:cubicBezTo>
                  <a:cubicBezTo>
                    <a:pt x="40" y="31"/>
                    <a:pt x="51" y="41"/>
                    <a:pt x="51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>
                <a:solidFill>
                  <a:schemeClr val="lt1"/>
                </a:solidFill>
              </a:endParaRPr>
            </a:p>
          </p:txBody>
        </p:sp>
        <p:sp>
          <p:nvSpPr>
            <p:cNvPr id="1123" name="Freeform 11">
              <a:extLst>
                <a:ext uri="{FF2B5EF4-FFF2-40B4-BE49-F238E27FC236}">
                  <a16:creationId xmlns:a16="http://schemas.microsoft.com/office/drawing/2014/main" id="{15F00D28-8121-4721-8A1C-C9538EC74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6407" y="6466247"/>
              <a:ext cx="355485" cy="145908"/>
            </a:xfrm>
            <a:custGeom>
              <a:avLst/>
              <a:gdLst>
                <a:gd name="T0" fmla="*/ 2 w 153"/>
                <a:gd name="T1" fmla="*/ 13 h 63"/>
                <a:gd name="T2" fmla="*/ 6 w 153"/>
                <a:gd name="T3" fmla="*/ 2 h 63"/>
                <a:gd name="T4" fmla="*/ 17 w 153"/>
                <a:gd name="T5" fmla="*/ 6 h 63"/>
                <a:gd name="T6" fmla="*/ 32 w 153"/>
                <a:gd name="T7" fmla="*/ 42 h 63"/>
                <a:gd name="T8" fmla="*/ 44 w 153"/>
                <a:gd name="T9" fmla="*/ 14 h 63"/>
                <a:gd name="T10" fmla="*/ 62 w 153"/>
                <a:gd name="T11" fmla="*/ 1 h 63"/>
                <a:gd name="T12" fmla="*/ 78 w 153"/>
                <a:gd name="T13" fmla="*/ 9 h 63"/>
                <a:gd name="T14" fmla="*/ 95 w 153"/>
                <a:gd name="T15" fmla="*/ 1 h 63"/>
                <a:gd name="T16" fmla="*/ 113 w 153"/>
                <a:gd name="T17" fmla="*/ 9 h 63"/>
                <a:gd name="T18" fmla="*/ 132 w 153"/>
                <a:gd name="T19" fmla="*/ 1 h 63"/>
                <a:gd name="T20" fmla="*/ 153 w 153"/>
                <a:gd name="T21" fmla="*/ 21 h 63"/>
                <a:gd name="T22" fmla="*/ 153 w 153"/>
                <a:gd name="T23" fmla="*/ 53 h 63"/>
                <a:gd name="T24" fmla="*/ 144 w 153"/>
                <a:gd name="T25" fmla="*/ 63 h 63"/>
                <a:gd name="T26" fmla="*/ 135 w 153"/>
                <a:gd name="T27" fmla="*/ 53 h 63"/>
                <a:gd name="T28" fmla="*/ 135 w 153"/>
                <a:gd name="T29" fmla="*/ 25 h 63"/>
                <a:gd name="T30" fmla="*/ 126 w 153"/>
                <a:gd name="T31" fmla="*/ 16 h 63"/>
                <a:gd name="T32" fmla="*/ 117 w 153"/>
                <a:gd name="T33" fmla="*/ 25 h 63"/>
                <a:gd name="T34" fmla="*/ 117 w 153"/>
                <a:gd name="T35" fmla="*/ 53 h 63"/>
                <a:gd name="T36" fmla="*/ 109 w 153"/>
                <a:gd name="T37" fmla="*/ 63 h 63"/>
                <a:gd name="T38" fmla="*/ 100 w 153"/>
                <a:gd name="T39" fmla="*/ 53 h 63"/>
                <a:gd name="T40" fmla="*/ 100 w 153"/>
                <a:gd name="T41" fmla="*/ 25 h 63"/>
                <a:gd name="T42" fmla="*/ 91 w 153"/>
                <a:gd name="T43" fmla="*/ 16 h 63"/>
                <a:gd name="T44" fmla="*/ 82 w 153"/>
                <a:gd name="T45" fmla="*/ 25 h 63"/>
                <a:gd name="T46" fmla="*/ 82 w 153"/>
                <a:gd name="T47" fmla="*/ 53 h 63"/>
                <a:gd name="T48" fmla="*/ 73 w 153"/>
                <a:gd name="T49" fmla="*/ 63 h 63"/>
                <a:gd name="T50" fmla="*/ 65 w 153"/>
                <a:gd name="T51" fmla="*/ 53 h 63"/>
                <a:gd name="T52" fmla="*/ 65 w 153"/>
                <a:gd name="T53" fmla="*/ 19 h 63"/>
                <a:gd name="T54" fmla="*/ 62 w 153"/>
                <a:gd name="T55" fmla="*/ 16 h 63"/>
                <a:gd name="T56" fmla="*/ 60 w 153"/>
                <a:gd name="T57" fmla="*/ 18 h 63"/>
                <a:gd name="T58" fmla="*/ 44 w 153"/>
                <a:gd name="T59" fmla="*/ 53 h 63"/>
                <a:gd name="T60" fmla="*/ 32 w 153"/>
                <a:gd name="T61" fmla="*/ 63 h 63"/>
                <a:gd name="T62" fmla="*/ 20 w 153"/>
                <a:gd name="T63" fmla="*/ 53 h 63"/>
                <a:gd name="T64" fmla="*/ 2 w 153"/>
                <a:gd name="T65" fmla="*/ 1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3" h="63">
                  <a:moveTo>
                    <a:pt x="2" y="13"/>
                  </a:moveTo>
                  <a:cubicBezTo>
                    <a:pt x="0" y="9"/>
                    <a:pt x="1" y="4"/>
                    <a:pt x="6" y="2"/>
                  </a:cubicBezTo>
                  <a:cubicBezTo>
                    <a:pt x="10" y="0"/>
                    <a:pt x="15" y="2"/>
                    <a:pt x="17" y="6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8" y="5"/>
                    <a:pt x="54" y="1"/>
                    <a:pt x="62" y="1"/>
                  </a:cubicBezTo>
                  <a:cubicBezTo>
                    <a:pt x="68" y="1"/>
                    <a:pt x="74" y="4"/>
                    <a:pt x="78" y="9"/>
                  </a:cubicBezTo>
                  <a:cubicBezTo>
                    <a:pt x="78" y="9"/>
                    <a:pt x="86" y="1"/>
                    <a:pt x="95" y="1"/>
                  </a:cubicBezTo>
                  <a:cubicBezTo>
                    <a:pt x="104" y="1"/>
                    <a:pt x="109" y="4"/>
                    <a:pt x="113" y="9"/>
                  </a:cubicBezTo>
                  <a:cubicBezTo>
                    <a:pt x="113" y="9"/>
                    <a:pt x="120" y="1"/>
                    <a:pt x="132" y="1"/>
                  </a:cubicBezTo>
                  <a:cubicBezTo>
                    <a:pt x="143" y="1"/>
                    <a:pt x="153" y="10"/>
                    <a:pt x="153" y="21"/>
                  </a:cubicBezTo>
                  <a:cubicBezTo>
                    <a:pt x="153" y="53"/>
                    <a:pt x="153" y="53"/>
                    <a:pt x="153" y="53"/>
                  </a:cubicBezTo>
                  <a:cubicBezTo>
                    <a:pt x="153" y="58"/>
                    <a:pt x="149" y="63"/>
                    <a:pt x="144" y="63"/>
                  </a:cubicBezTo>
                  <a:cubicBezTo>
                    <a:pt x="138" y="63"/>
                    <a:pt x="135" y="58"/>
                    <a:pt x="135" y="53"/>
                  </a:cubicBezTo>
                  <a:cubicBezTo>
                    <a:pt x="135" y="25"/>
                    <a:pt x="135" y="25"/>
                    <a:pt x="135" y="25"/>
                  </a:cubicBezTo>
                  <a:cubicBezTo>
                    <a:pt x="135" y="20"/>
                    <a:pt x="132" y="16"/>
                    <a:pt x="126" y="16"/>
                  </a:cubicBezTo>
                  <a:cubicBezTo>
                    <a:pt x="121" y="16"/>
                    <a:pt x="117" y="20"/>
                    <a:pt x="117" y="25"/>
                  </a:cubicBezTo>
                  <a:cubicBezTo>
                    <a:pt x="117" y="53"/>
                    <a:pt x="117" y="53"/>
                    <a:pt x="117" y="53"/>
                  </a:cubicBezTo>
                  <a:cubicBezTo>
                    <a:pt x="117" y="58"/>
                    <a:pt x="114" y="63"/>
                    <a:pt x="109" y="63"/>
                  </a:cubicBezTo>
                  <a:cubicBezTo>
                    <a:pt x="103" y="63"/>
                    <a:pt x="100" y="58"/>
                    <a:pt x="100" y="53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0"/>
                    <a:pt x="96" y="16"/>
                    <a:pt x="91" y="16"/>
                  </a:cubicBezTo>
                  <a:cubicBezTo>
                    <a:pt x="86" y="16"/>
                    <a:pt x="82" y="20"/>
                    <a:pt x="82" y="25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2" y="58"/>
                    <a:pt x="79" y="63"/>
                    <a:pt x="73" y="63"/>
                  </a:cubicBezTo>
                  <a:cubicBezTo>
                    <a:pt x="68" y="63"/>
                    <a:pt x="65" y="58"/>
                    <a:pt x="65" y="53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7"/>
                    <a:pt x="64" y="16"/>
                    <a:pt x="62" y="16"/>
                  </a:cubicBezTo>
                  <a:cubicBezTo>
                    <a:pt x="61" y="16"/>
                    <a:pt x="60" y="17"/>
                    <a:pt x="60" y="18"/>
                  </a:cubicBezTo>
                  <a:cubicBezTo>
                    <a:pt x="60" y="18"/>
                    <a:pt x="44" y="53"/>
                    <a:pt x="44" y="53"/>
                  </a:cubicBezTo>
                  <a:cubicBezTo>
                    <a:pt x="41" y="59"/>
                    <a:pt x="38" y="63"/>
                    <a:pt x="32" y="63"/>
                  </a:cubicBezTo>
                  <a:cubicBezTo>
                    <a:pt x="26" y="63"/>
                    <a:pt x="23" y="60"/>
                    <a:pt x="20" y="53"/>
                  </a:cubicBezTo>
                  <a:lnTo>
                    <a:pt x="2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>
                <a:solidFill>
                  <a:schemeClr val="lt1"/>
                </a:solidFill>
              </a:endParaRPr>
            </a:p>
          </p:txBody>
        </p:sp>
        <p:sp>
          <p:nvSpPr>
            <p:cNvPr id="1124" name="Freeform 12">
              <a:extLst>
                <a:ext uri="{FF2B5EF4-FFF2-40B4-BE49-F238E27FC236}">
                  <a16:creationId xmlns:a16="http://schemas.microsoft.com/office/drawing/2014/main" id="{1F9C1520-EF31-4E8D-94FE-54C9E73705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89806" y="6415842"/>
              <a:ext cx="37140" cy="34487"/>
            </a:xfrm>
            <a:custGeom>
              <a:avLst/>
              <a:gdLst>
                <a:gd name="T0" fmla="*/ 0 w 15"/>
                <a:gd name="T1" fmla="*/ 7 h 15"/>
                <a:gd name="T2" fmla="*/ 0 w 15"/>
                <a:gd name="T3" fmla="*/ 7 h 15"/>
                <a:gd name="T4" fmla="*/ 7 w 15"/>
                <a:gd name="T5" fmla="*/ 0 h 15"/>
                <a:gd name="T6" fmla="*/ 15 w 15"/>
                <a:gd name="T7" fmla="*/ 7 h 15"/>
                <a:gd name="T8" fmla="*/ 15 w 15"/>
                <a:gd name="T9" fmla="*/ 7 h 15"/>
                <a:gd name="T10" fmla="*/ 7 w 15"/>
                <a:gd name="T11" fmla="*/ 15 h 15"/>
                <a:gd name="T12" fmla="*/ 0 w 15"/>
                <a:gd name="T13" fmla="*/ 7 h 15"/>
                <a:gd name="T14" fmla="*/ 13 w 15"/>
                <a:gd name="T15" fmla="*/ 7 h 15"/>
                <a:gd name="T16" fmla="*/ 13 w 15"/>
                <a:gd name="T17" fmla="*/ 7 h 15"/>
                <a:gd name="T18" fmla="*/ 7 w 15"/>
                <a:gd name="T19" fmla="*/ 1 h 15"/>
                <a:gd name="T20" fmla="*/ 2 w 15"/>
                <a:gd name="T21" fmla="*/ 7 h 15"/>
                <a:gd name="T22" fmla="*/ 2 w 15"/>
                <a:gd name="T23" fmla="*/ 7 h 15"/>
                <a:gd name="T24" fmla="*/ 7 w 15"/>
                <a:gd name="T25" fmla="*/ 13 h 15"/>
                <a:gd name="T26" fmla="*/ 13 w 15"/>
                <a:gd name="T2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15"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moveTo>
                    <a:pt x="13" y="7"/>
                  </a:moveTo>
                  <a:cubicBezTo>
                    <a:pt x="13" y="7"/>
                    <a:pt x="13" y="7"/>
                    <a:pt x="13" y="7"/>
                  </a:cubicBezTo>
                  <a:cubicBezTo>
                    <a:pt x="13" y="4"/>
                    <a:pt x="11" y="1"/>
                    <a:pt x="7" y="1"/>
                  </a:cubicBezTo>
                  <a:cubicBezTo>
                    <a:pt x="4" y="1"/>
                    <a:pt x="2" y="4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11"/>
                    <a:pt x="4" y="13"/>
                    <a:pt x="7" y="13"/>
                  </a:cubicBezTo>
                  <a:cubicBezTo>
                    <a:pt x="11" y="13"/>
                    <a:pt x="13" y="11"/>
                    <a:pt x="1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>
                <a:solidFill>
                  <a:schemeClr val="lt1"/>
                </a:solidFill>
              </a:endParaRPr>
            </a:p>
          </p:txBody>
        </p:sp>
        <p:sp>
          <p:nvSpPr>
            <p:cNvPr id="1125" name="Freeform 13">
              <a:extLst>
                <a:ext uri="{FF2B5EF4-FFF2-40B4-BE49-F238E27FC236}">
                  <a16:creationId xmlns:a16="http://schemas.microsoft.com/office/drawing/2014/main" id="{D40C45A0-B9E2-4061-81EC-857686BD58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03070" y="6423801"/>
              <a:ext cx="13264" cy="15917"/>
            </a:xfrm>
            <a:custGeom>
              <a:avLst/>
              <a:gdLst>
                <a:gd name="T0" fmla="*/ 0 w 6"/>
                <a:gd name="T1" fmla="*/ 1 h 7"/>
                <a:gd name="T2" fmla="*/ 0 w 6"/>
                <a:gd name="T3" fmla="*/ 0 h 7"/>
                <a:gd name="T4" fmla="*/ 3 w 6"/>
                <a:gd name="T5" fmla="*/ 0 h 7"/>
                <a:gd name="T6" fmla="*/ 5 w 6"/>
                <a:gd name="T7" fmla="*/ 0 h 7"/>
                <a:gd name="T8" fmla="*/ 6 w 6"/>
                <a:gd name="T9" fmla="*/ 2 h 7"/>
                <a:gd name="T10" fmla="*/ 6 w 6"/>
                <a:gd name="T11" fmla="*/ 2 h 7"/>
                <a:gd name="T12" fmla="*/ 4 w 6"/>
                <a:gd name="T13" fmla="*/ 4 h 7"/>
                <a:gd name="T14" fmla="*/ 5 w 6"/>
                <a:gd name="T15" fmla="*/ 6 h 7"/>
                <a:gd name="T16" fmla="*/ 5 w 6"/>
                <a:gd name="T17" fmla="*/ 6 h 7"/>
                <a:gd name="T18" fmla="*/ 5 w 6"/>
                <a:gd name="T19" fmla="*/ 7 h 7"/>
                <a:gd name="T20" fmla="*/ 4 w 6"/>
                <a:gd name="T21" fmla="*/ 6 h 7"/>
                <a:gd name="T22" fmla="*/ 2 w 6"/>
                <a:gd name="T23" fmla="*/ 5 h 7"/>
                <a:gd name="T24" fmla="*/ 1 w 6"/>
                <a:gd name="T25" fmla="*/ 5 h 7"/>
                <a:gd name="T26" fmla="*/ 1 w 6"/>
                <a:gd name="T27" fmla="*/ 6 h 7"/>
                <a:gd name="T28" fmla="*/ 0 w 6"/>
                <a:gd name="T29" fmla="*/ 7 h 7"/>
                <a:gd name="T30" fmla="*/ 0 w 6"/>
                <a:gd name="T31" fmla="*/ 6 h 7"/>
                <a:gd name="T32" fmla="*/ 0 w 6"/>
                <a:gd name="T33" fmla="*/ 1 h 7"/>
                <a:gd name="T34" fmla="*/ 3 w 6"/>
                <a:gd name="T35" fmla="*/ 3 h 7"/>
                <a:gd name="T36" fmla="*/ 4 w 6"/>
                <a:gd name="T37" fmla="*/ 2 h 7"/>
                <a:gd name="T38" fmla="*/ 4 w 6"/>
                <a:gd name="T39" fmla="*/ 2 h 7"/>
                <a:gd name="T40" fmla="*/ 3 w 6"/>
                <a:gd name="T41" fmla="*/ 1 h 7"/>
                <a:gd name="T42" fmla="*/ 1 w 6"/>
                <a:gd name="T43" fmla="*/ 1 h 7"/>
                <a:gd name="T44" fmla="*/ 1 w 6"/>
                <a:gd name="T45" fmla="*/ 3 h 7"/>
                <a:gd name="T46" fmla="*/ 3 w 6"/>
                <a:gd name="T4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" h="7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5" y="1"/>
                    <a:pt x="6" y="1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3"/>
                    <a:pt x="5" y="4"/>
                    <a:pt x="4" y="4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7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lnTo>
                    <a:pt x="0" y="1"/>
                  </a:lnTo>
                  <a:close/>
                  <a:moveTo>
                    <a:pt x="3" y="3"/>
                  </a:move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99">
                <a:solidFill>
                  <a:schemeClr val="lt1"/>
                </a:solidFill>
              </a:endParaRPr>
            </a:p>
          </p:txBody>
        </p:sp>
      </p:grpSp>
      <p:sp>
        <p:nvSpPr>
          <p:cNvPr id="1138" name="Freeform 6">
            <a:extLst>
              <a:ext uri="{FF2B5EF4-FFF2-40B4-BE49-F238E27FC236}">
                <a16:creationId xmlns:a16="http://schemas.microsoft.com/office/drawing/2014/main" id="{B6191243-A319-3F4E-8A5D-7438C816E33E}"/>
              </a:ext>
            </a:extLst>
          </p:cNvPr>
          <p:cNvSpPr>
            <a:spLocks/>
          </p:cNvSpPr>
          <p:nvPr userDrawn="1"/>
        </p:nvSpPr>
        <p:spPr bwMode="auto">
          <a:xfrm>
            <a:off x="10739995" y="6471553"/>
            <a:ext cx="199018" cy="137950"/>
          </a:xfrm>
          <a:custGeom>
            <a:avLst/>
            <a:gdLst>
              <a:gd name="T0" fmla="*/ 82 w 86"/>
              <a:gd name="T1" fmla="*/ 0 h 60"/>
              <a:gd name="T2" fmla="*/ 78 w 86"/>
              <a:gd name="T3" fmla="*/ 4 h 60"/>
              <a:gd name="T4" fmla="*/ 63 w 86"/>
              <a:gd name="T5" fmla="*/ 48 h 60"/>
              <a:gd name="T6" fmla="*/ 48 w 86"/>
              <a:gd name="T7" fmla="*/ 4 h 60"/>
              <a:gd name="T8" fmla="*/ 44 w 86"/>
              <a:gd name="T9" fmla="*/ 0 h 60"/>
              <a:gd name="T10" fmla="*/ 43 w 86"/>
              <a:gd name="T11" fmla="*/ 0 h 60"/>
              <a:gd name="T12" fmla="*/ 39 w 86"/>
              <a:gd name="T13" fmla="*/ 4 h 60"/>
              <a:gd name="T14" fmla="*/ 24 w 86"/>
              <a:gd name="T15" fmla="*/ 48 h 60"/>
              <a:gd name="T16" fmla="*/ 9 w 86"/>
              <a:gd name="T17" fmla="*/ 4 h 60"/>
              <a:gd name="T18" fmla="*/ 5 w 86"/>
              <a:gd name="T19" fmla="*/ 0 h 60"/>
              <a:gd name="T20" fmla="*/ 0 w 86"/>
              <a:gd name="T21" fmla="*/ 4 h 60"/>
              <a:gd name="T22" fmla="*/ 1 w 86"/>
              <a:gd name="T23" fmla="*/ 7 h 60"/>
              <a:gd name="T24" fmla="*/ 19 w 86"/>
              <a:gd name="T25" fmla="*/ 56 h 60"/>
              <a:gd name="T26" fmla="*/ 24 w 86"/>
              <a:gd name="T27" fmla="*/ 60 h 60"/>
              <a:gd name="T28" fmla="*/ 24 w 86"/>
              <a:gd name="T29" fmla="*/ 60 h 60"/>
              <a:gd name="T30" fmla="*/ 29 w 86"/>
              <a:gd name="T31" fmla="*/ 56 h 60"/>
              <a:gd name="T32" fmla="*/ 43 w 86"/>
              <a:gd name="T33" fmla="*/ 14 h 60"/>
              <a:gd name="T34" fmla="*/ 58 w 86"/>
              <a:gd name="T35" fmla="*/ 56 h 60"/>
              <a:gd name="T36" fmla="*/ 63 w 86"/>
              <a:gd name="T37" fmla="*/ 60 h 60"/>
              <a:gd name="T38" fmla="*/ 63 w 86"/>
              <a:gd name="T39" fmla="*/ 60 h 60"/>
              <a:gd name="T40" fmla="*/ 68 w 86"/>
              <a:gd name="T41" fmla="*/ 56 h 60"/>
              <a:gd name="T42" fmla="*/ 86 w 86"/>
              <a:gd name="T43" fmla="*/ 7 h 60"/>
              <a:gd name="T44" fmla="*/ 86 w 86"/>
              <a:gd name="T45" fmla="*/ 4 h 60"/>
              <a:gd name="T46" fmla="*/ 82 w 86"/>
              <a:gd name="T47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86" h="60">
                <a:moveTo>
                  <a:pt x="82" y="0"/>
                </a:moveTo>
                <a:cubicBezTo>
                  <a:pt x="80" y="0"/>
                  <a:pt x="78" y="2"/>
                  <a:pt x="78" y="4"/>
                </a:cubicBezTo>
                <a:cubicBezTo>
                  <a:pt x="63" y="48"/>
                  <a:pt x="63" y="48"/>
                  <a:pt x="63" y="48"/>
                </a:cubicBezTo>
                <a:cubicBezTo>
                  <a:pt x="48" y="4"/>
                  <a:pt x="48" y="4"/>
                  <a:pt x="48" y="4"/>
                </a:cubicBezTo>
                <a:cubicBezTo>
                  <a:pt x="47" y="2"/>
                  <a:pt x="46" y="0"/>
                  <a:pt x="44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1" y="0"/>
                  <a:pt x="39" y="2"/>
                  <a:pt x="39" y="4"/>
                </a:cubicBezTo>
                <a:cubicBezTo>
                  <a:pt x="24" y="48"/>
                  <a:pt x="24" y="48"/>
                  <a:pt x="24" y="48"/>
                </a:cubicBezTo>
                <a:cubicBezTo>
                  <a:pt x="9" y="4"/>
                  <a:pt x="9" y="4"/>
                  <a:pt x="9" y="4"/>
                </a:cubicBezTo>
                <a:cubicBezTo>
                  <a:pt x="9" y="2"/>
                  <a:pt x="7" y="0"/>
                  <a:pt x="5" y="0"/>
                </a:cubicBezTo>
                <a:cubicBezTo>
                  <a:pt x="2" y="0"/>
                  <a:pt x="0" y="2"/>
                  <a:pt x="0" y="4"/>
                </a:cubicBezTo>
                <a:cubicBezTo>
                  <a:pt x="0" y="5"/>
                  <a:pt x="1" y="6"/>
                  <a:pt x="1" y="7"/>
                </a:cubicBezTo>
                <a:cubicBezTo>
                  <a:pt x="19" y="56"/>
                  <a:pt x="19" y="56"/>
                  <a:pt x="19" y="56"/>
                </a:cubicBezTo>
                <a:cubicBezTo>
                  <a:pt x="20" y="59"/>
                  <a:pt x="21" y="60"/>
                  <a:pt x="24" y="60"/>
                </a:cubicBezTo>
                <a:cubicBezTo>
                  <a:pt x="24" y="60"/>
                  <a:pt x="24" y="60"/>
                  <a:pt x="24" y="60"/>
                </a:cubicBezTo>
                <a:cubicBezTo>
                  <a:pt x="26" y="60"/>
                  <a:pt x="28" y="59"/>
                  <a:pt x="29" y="56"/>
                </a:cubicBezTo>
                <a:cubicBezTo>
                  <a:pt x="43" y="14"/>
                  <a:pt x="43" y="14"/>
                  <a:pt x="43" y="14"/>
                </a:cubicBezTo>
                <a:cubicBezTo>
                  <a:pt x="58" y="56"/>
                  <a:pt x="58" y="56"/>
                  <a:pt x="58" y="56"/>
                </a:cubicBezTo>
                <a:cubicBezTo>
                  <a:pt x="59" y="59"/>
                  <a:pt x="60" y="60"/>
                  <a:pt x="63" y="60"/>
                </a:cubicBezTo>
                <a:cubicBezTo>
                  <a:pt x="63" y="60"/>
                  <a:pt x="63" y="60"/>
                  <a:pt x="63" y="60"/>
                </a:cubicBezTo>
                <a:cubicBezTo>
                  <a:pt x="65" y="60"/>
                  <a:pt x="67" y="59"/>
                  <a:pt x="68" y="56"/>
                </a:cubicBezTo>
                <a:cubicBezTo>
                  <a:pt x="86" y="7"/>
                  <a:pt x="86" y="7"/>
                  <a:pt x="86" y="7"/>
                </a:cubicBezTo>
                <a:cubicBezTo>
                  <a:pt x="86" y="6"/>
                  <a:pt x="86" y="5"/>
                  <a:pt x="86" y="4"/>
                </a:cubicBezTo>
                <a:cubicBezTo>
                  <a:pt x="86" y="2"/>
                  <a:pt x="85" y="0"/>
                  <a:pt x="82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139" name="Freeform 7">
            <a:extLst>
              <a:ext uri="{FF2B5EF4-FFF2-40B4-BE49-F238E27FC236}">
                <a16:creationId xmlns:a16="http://schemas.microsoft.com/office/drawing/2014/main" id="{4A273C66-A558-0E4B-9451-5145B06725D5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944321" y="6471553"/>
            <a:ext cx="135332" cy="140602"/>
          </a:xfrm>
          <a:custGeom>
            <a:avLst/>
            <a:gdLst>
              <a:gd name="T0" fmla="*/ 29 w 58"/>
              <a:gd name="T1" fmla="*/ 0 h 61"/>
              <a:gd name="T2" fmla="*/ 0 w 58"/>
              <a:gd name="T3" fmla="*/ 30 h 61"/>
              <a:gd name="T4" fmla="*/ 0 w 58"/>
              <a:gd name="T5" fmla="*/ 30 h 61"/>
              <a:gd name="T6" fmla="*/ 29 w 58"/>
              <a:gd name="T7" fmla="*/ 61 h 61"/>
              <a:gd name="T8" fmla="*/ 58 w 58"/>
              <a:gd name="T9" fmla="*/ 30 h 61"/>
              <a:gd name="T10" fmla="*/ 58 w 58"/>
              <a:gd name="T11" fmla="*/ 30 h 61"/>
              <a:gd name="T12" fmla="*/ 29 w 58"/>
              <a:gd name="T13" fmla="*/ 0 h 61"/>
              <a:gd name="T14" fmla="*/ 49 w 58"/>
              <a:gd name="T15" fmla="*/ 30 h 61"/>
              <a:gd name="T16" fmla="*/ 29 w 58"/>
              <a:gd name="T17" fmla="*/ 54 h 61"/>
              <a:gd name="T18" fmla="*/ 9 w 58"/>
              <a:gd name="T19" fmla="*/ 30 h 61"/>
              <a:gd name="T20" fmla="*/ 9 w 58"/>
              <a:gd name="T21" fmla="*/ 30 h 61"/>
              <a:gd name="T22" fmla="*/ 29 w 58"/>
              <a:gd name="T23" fmla="*/ 6 h 61"/>
              <a:gd name="T24" fmla="*/ 49 w 58"/>
              <a:gd name="T25" fmla="*/ 30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8" h="61">
                <a:moveTo>
                  <a:pt x="29" y="0"/>
                </a:moveTo>
                <a:cubicBezTo>
                  <a:pt x="11" y="0"/>
                  <a:pt x="0" y="14"/>
                  <a:pt x="0" y="30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47"/>
                  <a:pt x="11" y="61"/>
                  <a:pt x="29" y="61"/>
                </a:cubicBezTo>
                <a:cubicBezTo>
                  <a:pt x="47" y="61"/>
                  <a:pt x="58" y="47"/>
                  <a:pt x="58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8" y="13"/>
                  <a:pt x="47" y="0"/>
                  <a:pt x="29" y="0"/>
                </a:cubicBezTo>
                <a:moveTo>
                  <a:pt x="49" y="30"/>
                </a:moveTo>
                <a:cubicBezTo>
                  <a:pt x="49" y="43"/>
                  <a:pt x="42" y="54"/>
                  <a:pt x="29" y="54"/>
                </a:cubicBezTo>
                <a:cubicBezTo>
                  <a:pt x="17" y="54"/>
                  <a:pt x="9" y="43"/>
                  <a:pt x="9" y="30"/>
                </a:cubicBezTo>
                <a:cubicBezTo>
                  <a:pt x="9" y="30"/>
                  <a:pt x="9" y="30"/>
                  <a:pt x="9" y="30"/>
                </a:cubicBezTo>
                <a:cubicBezTo>
                  <a:pt x="9" y="18"/>
                  <a:pt x="16" y="6"/>
                  <a:pt x="29" y="6"/>
                </a:cubicBezTo>
                <a:cubicBezTo>
                  <a:pt x="41" y="6"/>
                  <a:pt x="49" y="18"/>
                  <a:pt x="49" y="3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140" name="Freeform 8">
            <a:extLst>
              <a:ext uri="{FF2B5EF4-FFF2-40B4-BE49-F238E27FC236}">
                <a16:creationId xmlns:a16="http://schemas.microsoft.com/office/drawing/2014/main" id="{F40B83AB-1B9C-C54E-AF5D-1B115D4F30E0}"/>
              </a:ext>
            </a:extLst>
          </p:cNvPr>
          <p:cNvSpPr>
            <a:spLocks/>
          </p:cNvSpPr>
          <p:nvPr userDrawn="1"/>
        </p:nvSpPr>
        <p:spPr bwMode="auto">
          <a:xfrm>
            <a:off x="11100882" y="6471553"/>
            <a:ext cx="74300" cy="137950"/>
          </a:xfrm>
          <a:custGeom>
            <a:avLst/>
            <a:gdLst>
              <a:gd name="T0" fmla="*/ 29 w 33"/>
              <a:gd name="T1" fmla="*/ 0 h 60"/>
              <a:gd name="T2" fmla="*/ 9 w 33"/>
              <a:gd name="T3" fmla="*/ 16 h 60"/>
              <a:gd name="T4" fmla="*/ 9 w 33"/>
              <a:gd name="T5" fmla="*/ 5 h 60"/>
              <a:gd name="T6" fmla="*/ 4 w 33"/>
              <a:gd name="T7" fmla="*/ 0 h 60"/>
              <a:gd name="T8" fmla="*/ 0 w 33"/>
              <a:gd name="T9" fmla="*/ 5 h 60"/>
              <a:gd name="T10" fmla="*/ 0 w 33"/>
              <a:gd name="T11" fmla="*/ 56 h 60"/>
              <a:gd name="T12" fmla="*/ 4 w 33"/>
              <a:gd name="T13" fmla="*/ 60 h 60"/>
              <a:gd name="T14" fmla="*/ 9 w 33"/>
              <a:gd name="T15" fmla="*/ 56 h 60"/>
              <a:gd name="T16" fmla="*/ 9 w 33"/>
              <a:gd name="T17" fmla="*/ 36 h 60"/>
              <a:gd name="T18" fmla="*/ 29 w 33"/>
              <a:gd name="T19" fmla="*/ 9 h 60"/>
              <a:gd name="T20" fmla="*/ 33 w 33"/>
              <a:gd name="T21" fmla="*/ 4 h 60"/>
              <a:gd name="T22" fmla="*/ 29 w 33"/>
              <a:gd name="T23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3" h="60">
                <a:moveTo>
                  <a:pt x="29" y="0"/>
                </a:moveTo>
                <a:cubicBezTo>
                  <a:pt x="21" y="0"/>
                  <a:pt x="13" y="6"/>
                  <a:pt x="9" y="16"/>
                </a:cubicBezTo>
                <a:cubicBezTo>
                  <a:pt x="9" y="5"/>
                  <a:pt x="9" y="5"/>
                  <a:pt x="9" y="5"/>
                </a:cubicBezTo>
                <a:cubicBezTo>
                  <a:pt x="9" y="2"/>
                  <a:pt x="7" y="0"/>
                  <a:pt x="4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8"/>
                  <a:pt x="2" y="60"/>
                  <a:pt x="4" y="60"/>
                </a:cubicBezTo>
                <a:cubicBezTo>
                  <a:pt x="7" y="60"/>
                  <a:pt x="9" y="58"/>
                  <a:pt x="9" y="56"/>
                </a:cubicBezTo>
                <a:cubicBezTo>
                  <a:pt x="9" y="36"/>
                  <a:pt x="9" y="36"/>
                  <a:pt x="9" y="36"/>
                </a:cubicBezTo>
                <a:cubicBezTo>
                  <a:pt x="9" y="19"/>
                  <a:pt x="18" y="10"/>
                  <a:pt x="29" y="9"/>
                </a:cubicBezTo>
                <a:cubicBezTo>
                  <a:pt x="32" y="9"/>
                  <a:pt x="33" y="7"/>
                  <a:pt x="33" y="4"/>
                </a:cubicBezTo>
                <a:cubicBezTo>
                  <a:pt x="33" y="2"/>
                  <a:pt x="31" y="0"/>
                  <a:pt x="29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141" name="Freeform 9">
            <a:extLst>
              <a:ext uri="{FF2B5EF4-FFF2-40B4-BE49-F238E27FC236}">
                <a16:creationId xmlns:a16="http://schemas.microsoft.com/office/drawing/2014/main" id="{671FB543-97A3-3D43-833E-106B31629CE3}"/>
              </a:ext>
            </a:extLst>
          </p:cNvPr>
          <p:cNvSpPr>
            <a:spLocks/>
          </p:cNvSpPr>
          <p:nvPr userDrawn="1"/>
        </p:nvSpPr>
        <p:spPr bwMode="auto">
          <a:xfrm>
            <a:off x="11196409" y="6415842"/>
            <a:ext cx="21229" cy="193660"/>
          </a:xfrm>
          <a:custGeom>
            <a:avLst/>
            <a:gdLst>
              <a:gd name="T0" fmla="*/ 5 w 9"/>
              <a:gd name="T1" fmla="*/ 0 h 84"/>
              <a:gd name="T2" fmla="*/ 0 w 9"/>
              <a:gd name="T3" fmla="*/ 5 h 84"/>
              <a:gd name="T4" fmla="*/ 0 w 9"/>
              <a:gd name="T5" fmla="*/ 80 h 84"/>
              <a:gd name="T6" fmla="*/ 5 w 9"/>
              <a:gd name="T7" fmla="*/ 84 h 84"/>
              <a:gd name="T8" fmla="*/ 9 w 9"/>
              <a:gd name="T9" fmla="*/ 80 h 84"/>
              <a:gd name="T10" fmla="*/ 9 w 9"/>
              <a:gd name="T11" fmla="*/ 5 h 84"/>
              <a:gd name="T12" fmla="*/ 5 w 9"/>
              <a:gd name="T13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" h="84">
                <a:moveTo>
                  <a:pt x="5" y="0"/>
                </a:moveTo>
                <a:cubicBezTo>
                  <a:pt x="2" y="0"/>
                  <a:pt x="0" y="2"/>
                  <a:pt x="0" y="5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2"/>
                  <a:pt x="2" y="84"/>
                  <a:pt x="5" y="84"/>
                </a:cubicBezTo>
                <a:cubicBezTo>
                  <a:pt x="7" y="84"/>
                  <a:pt x="9" y="82"/>
                  <a:pt x="9" y="80"/>
                </a:cubicBezTo>
                <a:cubicBezTo>
                  <a:pt x="9" y="5"/>
                  <a:pt x="9" y="5"/>
                  <a:pt x="9" y="5"/>
                </a:cubicBezTo>
                <a:cubicBezTo>
                  <a:pt x="9" y="2"/>
                  <a:pt x="7" y="0"/>
                  <a:pt x="5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142" name="Freeform 10">
            <a:extLst>
              <a:ext uri="{FF2B5EF4-FFF2-40B4-BE49-F238E27FC236}">
                <a16:creationId xmlns:a16="http://schemas.microsoft.com/office/drawing/2014/main" id="{9617948D-F0E5-F64A-9491-ED5AC2727616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238866" y="6415843"/>
            <a:ext cx="135332" cy="196313"/>
          </a:xfrm>
          <a:custGeom>
            <a:avLst/>
            <a:gdLst>
              <a:gd name="T0" fmla="*/ 55 w 59"/>
              <a:gd name="T1" fmla="*/ 0 h 85"/>
              <a:gd name="T2" fmla="*/ 50 w 59"/>
              <a:gd name="T3" fmla="*/ 5 h 85"/>
              <a:gd name="T4" fmla="*/ 50 w 59"/>
              <a:gd name="T5" fmla="*/ 36 h 85"/>
              <a:gd name="T6" fmla="*/ 28 w 59"/>
              <a:gd name="T7" fmla="*/ 24 h 85"/>
              <a:gd name="T8" fmla="*/ 0 w 59"/>
              <a:gd name="T9" fmla="*/ 54 h 85"/>
              <a:gd name="T10" fmla="*/ 0 w 59"/>
              <a:gd name="T11" fmla="*/ 54 h 85"/>
              <a:gd name="T12" fmla="*/ 28 w 59"/>
              <a:gd name="T13" fmla="*/ 85 h 85"/>
              <a:gd name="T14" fmla="*/ 50 w 59"/>
              <a:gd name="T15" fmla="*/ 72 h 85"/>
              <a:gd name="T16" fmla="*/ 50 w 59"/>
              <a:gd name="T17" fmla="*/ 80 h 85"/>
              <a:gd name="T18" fmla="*/ 55 w 59"/>
              <a:gd name="T19" fmla="*/ 84 h 85"/>
              <a:gd name="T20" fmla="*/ 59 w 59"/>
              <a:gd name="T21" fmla="*/ 80 h 85"/>
              <a:gd name="T22" fmla="*/ 59 w 59"/>
              <a:gd name="T23" fmla="*/ 5 h 85"/>
              <a:gd name="T24" fmla="*/ 55 w 59"/>
              <a:gd name="T25" fmla="*/ 0 h 85"/>
              <a:gd name="T26" fmla="*/ 51 w 59"/>
              <a:gd name="T27" fmla="*/ 54 h 85"/>
              <a:gd name="T28" fmla="*/ 30 w 59"/>
              <a:gd name="T29" fmla="*/ 77 h 85"/>
              <a:gd name="T30" fmla="*/ 9 w 59"/>
              <a:gd name="T31" fmla="*/ 54 h 85"/>
              <a:gd name="T32" fmla="*/ 9 w 59"/>
              <a:gd name="T33" fmla="*/ 54 h 85"/>
              <a:gd name="T34" fmla="*/ 30 w 59"/>
              <a:gd name="T35" fmla="*/ 31 h 85"/>
              <a:gd name="T36" fmla="*/ 51 w 59"/>
              <a:gd name="T37" fmla="*/ 54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59" h="85">
                <a:moveTo>
                  <a:pt x="55" y="0"/>
                </a:moveTo>
                <a:cubicBezTo>
                  <a:pt x="52" y="0"/>
                  <a:pt x="50" y="2"/>
                  <a:pt x="50" y="5"/>
                </a:cubicBezTo>
                <a:cubicBezTo>
                  <a:pt x="50" y="36"/>
                  <a:pt x="50" y="36"/>
                  <a:pt x="50" y="36"/>
                </a:cubicBezTo>
                <a:cubicBezTo>
                  <a:pt x="46" y="30"/>
                  <a:pt x="39" y="24"/>
                  <a:pt x="28" y="24"/>
                </a:cubicBezTo>
                <a:cubicBezTo>
                  <a:pt x="14" y="24"/>
                  <a:pt x="0" y="35"/>
                  <a:pt x="0" y="54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74"/>
                  <a:pt x="14" y="85"/>
                  <a:pt x="28" y="85"/>
                </a:cubicBezTo>
                <a:cubicBezTo>
                  <a:pt x="39" y="85"/>
                  <a:pt x="46" y="79"/>
                  <a:pt x="50" y="72"/>
                </a:cubicBezTo>
                <a:cubicBezTo>
                  <a:pt x="50" y="80"/>
                  <a:pt x="50" y="80"/>
                  <a:pt x="50" y="80"/>
                </a:cubicBezTo>
                <a:cubicBezTo>
                  <a:pt x="50" y="82"/>
                  <a:pt x="52" y="84"/>
                  <a:pt x="55" y="84"/>
                </a:cubicBezTo>
                <a:cubicBezTo>
                  <a:pt x="57" y="84"/>
                  <a:pt x="59" y="82"/>
                  <a:pt x="59" y="80"/>
                </a:cubicBezTo>
                <a:cubicBezTo>
                  <a:pt x="59" y="5"/>
                  <a:pt x="59" y="5"/>
                  <a:pt x="59" y="5"/>
                </a:cubicBezTo>
                <a:cubicBezTo>
                  <a:pt x="59" y="2"/>
                  <a:pt x="57" y="0"/>
                  <a:pt x="55" y="0"/>
                </a:cubicBezTo>
                <a:moveTo>
                  <a:pt x="51" y="54"/>
                </a:moveTo>
                <a:cubicBezTo>
                  <a:pt x="51" y="68"/>
                  <a:pt x="40" y="77"/>
                  <a:pt x="30" y="77"/>
                </a:cubicBezTo>
                <a:cubicBezTo>
                  <a:pt x="19" y="77"/>
                  <a:pt x="9" y="68"/>
                  <a:pt x="9" y="54"/>
                </a:cubicBezTo>
                <a:cubicBezTo>
                  <a:pt x="9" y="54"/>
                  <a:pt x="9" y="54"/>
                  <a:pt x="9" y="54"/>
                </a:cubicBezTo>
                <a:cubicBezTo>
                  <a:pt x="9" y="40"/>
                  <a:pt x="18" y="31"/>
                  <a:pt x="30" y="31"/>
                </a:cubicBezTo>
                <a:cubicBezTo>
                  <a:pt x="40" y="31"/>
                  <a:pt x="51" y="41"/>
                  <a:pt x="51" y="5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143" name="Freeform 11">
            <a:extLst>
              <a:ext uri="{FF2B5EF4-FFF2-40B4-BE49-F238E27FC236}">
                <a16:creationId xmlns:a16="http://schemas.microsoft.com/office/drawing/2014/main" id="{C7D7B7C3-850C-B648-886F-F38080BEA8BD}"/>
              </a:ext>
            </a:extLst>
          </p:cNvPr>
          <p:cNvSpPr>
            <a:spLocks/>
          </p:cNvSpPr>
          <p:nvPr userDrawn="1"/>
        </p:nvSpPr>
        <p:spPr bwMode="auto">
          <a:xfrm>
            <a:off x="10379110" y="6466247"/>
            <a:ext cx="355578" cy="145908"/>
          </a:xfrm>
          <a:custGeom>
            <a:avLst/>
            <a:gdLst>
              <a:gd name="T0" fmla="*/ 2 w 153"/>
              <a:gd name="T1" fmla="*/ 13 h 63"/>
              <a:gd name="T2" fmla="*/ 6 w 153"/>
              <a:gd name="T3" fmla="*/ 2 h 63"/>
              <a:gd name="T4" fmla="*/ 17 w 153"/>
              <a:gd name="T5" fmla="*/ 6 h 63"/>
              <a:gd name="T6" fmla="*/ 32 w 153"/>
              <a:gd name="T7" fmla="*/ 42 h 63"/>
              <a:gd name="T8" fmla="*/ 44 w 153"/>
              <a:gd name="T9" fmla="*/ 14 h 63"/>
              <a:gd name="T10" fmla="*/ 62 w 153"/>
              <a:gd name="T11" fmla="*/ 1 h 63"/>
              <a:gd name="T12" fmla="*/ 78 w 153"/>
              <a:gd name="T13" fmla="*/ 9 h 63"/>
              <a:gd name="T14" fmla="*/ 95 w 153"/>
              <a:gd name="T15" fmla="*/ 1 h 63"/>
              <a:gd name="T16" fmla="*/ 113 w 153"/>
              <a:gd name="T17" fmla="*/ 9 h 63"/>
              <a:gd name="T18" fmla="*/ 132 w 153"/>
              <a:gd name="T19" fmla="*/ 1 h 63"/>
              <a:gd name="T20" fmla="*/ 153 w 153"/>
              <a:gd name="T21" fmla="*/ 21 h 63"/>
              <a:gd name="T22" fmla="*/ 153 w 153"/>
              <a:gd name="T23" fmla="*/ 53 h 63"/>
              <a:gd name="T24" fmla="*/ 144 w 153"/>
              <a:gd name="T25" fmla="*/ 63 h 63"/>
              <a:gd name="T26" fmla="*/ 135 w 153"/>
              <a:gd name="T27" fmla="*/ 53 h 63"/>
              <a:gd name="T28" fmla="*/ 135 w 153"/>
              <a:gd name="T29" fmla="*/ 25 h 63"/>
              <a:gd name="T30" fmla="*/ 126 w 153"/>
              <a:gd name="T31" fmla="*/ 16 h 63"/>
              <a:gd name="T32" fmla="*/ 117 w 153"/>
              <a:gd name="T33" fmla="*/ 25 h 63"/>
              <a:gd name="T34" fmla="*/ 117 w 153"/>
              <a:gd name="T35" fmla="*/ 53 h 63"/>
              <a:gd name="T36" fmla="*/ 109 w 153"/>
              <a:gd name="T37" fmla="*/ 63 h 63"/>
              <a:gd name="T38" fmla="*/ 100 w 153"/>
              <a:gd name="T39" fmla="*/ 53 h 63"/>
              <a:gd name="T40" fmla="*/ 100 w 153"/>
              <a:gd name="T41" fmla="*/ 25 h 63"/>
              <a:gd name="T42" fmla="*/ 91 w 153"/>
              <a:gd name="T43" fmla="*/ 16 h 63"/>
              <a:gd name="T44" fmla="*/ 82 w 153"/>
              <a:gd name="T45" fmla="*/ 25 h 63"/>
              <a:gd name="T46" fmla="*/ 82 w 153"/>
              <a:gd name="T47" fmla="*/ 53 h 63"/>
              <a:gd name="T48" fmla="*/ 73 w 153"/>
              <a:gd name="T49" fmla="*/ 63 h 63"/>
              <a:gd name="T50" fmla="*/ 65 w 153"/>
              <a:gd name="T51" fmla="*/ 53 h 63"/>
              <a:gd name="T52" fmla="*/ 65 w 153"/>
              <a:gd name="T53" fmla="*/ 19 h 63"/>
              <a:gd name="T54" fmla="*/ 62 w 153"/>
              <a:gd name="T55" fmla="*/ 16 h 63"/>
              <a:gd name="T56" fmla="*/ 60 w 153"/>
              <a:gd name="T57" fmla="*/ 18 h 63"/>
              <a:gd name="T58" fmla="*/ 44 w 153"/>
              <a:gd name="T59" fmla="*/ 53 h 63"/>
              <a:gd name="T60" fmla="*/ 32 w 153"/>
              <a:gd name="T61" fmla="*/ 63 h 63"/>
              <a:gd name="T62" fmla="*/ 20 w 153"/>
              <a:gd name="T63" fmla="*/ 53 h 63"/>
              <a:gd name="T64" fmla="*/ 2 w 153"/>
              <a:gd name="T65" fmla="*/ 13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53" h="63">
                <a:moveTo>
                  <a:pt x="2" y="13"/>
                </a:moveTo>
                <a:cubicBezTo>
                  <a:pt x="0" y="9"/>
                  <a:pt x="1" y="4"/>
                  <a:pt x="6" y="2"/>
                </a:cubicBezTo>
                <a:cubicBezTo>
                  <a:pt x="10" y="0"/>
                  <a:pt x="15" y="2"/>
                  <a:pt x="17" y="6"/>
                </a:cubicBezTo>
                <a:cubicBezTo>
                  <a:pt x="32" y="42"/>
                  <a:pt x="32" y="42"/>
                  <a:pt x="32" y="42"/>
                </a:cubicBezTo>
                <a:cubicBezTo>
                  <a:pt x="44" y="14"/>
                  <a:pt x="44" y="14"/>
                  <a:pt x="44" y="14"/>
                </a:cubicBezTo>
                <a:cubicBezTo>
                  <a:pt x="48" y="5"/>
                  <a:pt x="54" y="1"/>
                  <a:pt x="62" y="1"/>
                </a:cubicBezTo>
                <a:cubicBezTo>
                  <a:pt x="68" y="1"/>
                  <a:pt x="74" y="4"/>
                  <a:pt x="78" y="9"/>
                </a:cubicBezTo>
                <a:cubicBezTo>
                  <a:pt x="78" y="9"/>
                  <a:pt x="86" y="1"/>
                  <a:pt x="95" y="1"/>
                </a:cubicBezTo>
                <a:cubicBezTo>
                  <a:pt x="104" y="1"/>
                  <a:pt x="109" y="4"/>
                  <a:pt x="113" y="9"/>
                </a:cubicBezTo>
                <a:cubicBezTo>
                  <a:pt x="113" y="9"/>
                  <a:pt x="120" y="1"/>
                  <a:pt x="132" y="1"/>
                </a:cubicBezTo>
                <a:cubicBezTo>
                  <a:pt x="143" y="1"/>
                  <a:pt x="153" y="10"/>
                  <a:pt x="153" y="21"/>
                </a:cubicBezTo>
                <a:cubicBezTo>
                  <a:pt x="153" y="53"/>
                  <a:pt x="153" y="53"/>
                  <a:pt x="153" y="53"/>
                </a:cubicBezTo>
                <a:cubicBezTo>
                  <a:pt x="153" y="58"/>
                  <a:pt x="149" y="63"/>
                  <a:pt x="144" y="63"/>
                </a:cubicBezTo>
                <a:cubicBezTo>
                  <a:pt x="138" y="63"/>
                  <a:pt x="135" y="58"/>
                  <a:pt x="135" y="53"/>
                </a:cubicBezTo>
                <a:cubicBezTo>
                  <a:pt x="135" y="25"/>
                  <a:pt x="135" y="25"/>
                  <a:pt x="135" y="25"/>
                </a:cubicBezTo>
                <a:cubicBezTo>
                  <a:pt x="135" y="20"/>
                  <a:pt x="132" y="16"/>
                  <a:pt x="126" y="16"/>
                </a:cubicBezTo>
                <a:cubicBezTo>
                  <a:pt x="121" y="16"/>
                  <a:pt x="117" y="20"/>
                  <a:pt x="117" y="25"/>
                </a:cubicBezTo>
                <a:cubicBezTo>
                  <a:pt x="117" y="53"/>
                  <a:pt x="117" y="53"/>
                  <a:pt x="117" y="53"/>
                </a:cubicBezTo>
                <a:cubicBezTo>
                  <a:pt x="117" y="58"/>
                  <a:pt x="114" y="63"/>
                  <a:pt x="109" y="63"/>
                </a:cubicBezTo>
                <a:cubicBezTo>
                  <a:pt x="103" y="63"/>
                  <a:pt x="100" y="58"/>
                  <a:pt x="100" y="53"/>
                </a:cubicBezTo>
                <a:cubicBezTo>
                  <a:pt x="100" y="25"/>
                  <a:pt x="100" y="25"/>
                  <a:pt x="100" y="25"/>
                </a:cubicBezTo>
                <a:cubicBezTo>
                  <a:pt x="100" y="20"/>
                  <a:pt x="96" y="16"/>
                  <a:pt x="91" y="16"/>
                </a:cubicBezTo>
                <a:cubicBezTo>
                  <a:pt x="86" y="16"/>
                  <a:pt x="82" y="20"/>
                  <a:pt x="82" y="25"/>
                </a:cubicBezTo>
                <a:cubicBezTo>
                  <a:pt x="82" y="53"/>
                  <a:pt x="82" y="53"/>
                  <a:pt x="82" y="53"/>
                </a:cubicBezTo>
                <a:cubicBezTo>
                  <a:pt x="82" y="58"/>
                  <a:pt x="79" y="63"/>
                  <a:pt x="73" y="63"/>
                </a:cubicBezTo>
                <a:cubicBezTo>
                  <a:pt x="68" y="63"/>
                  <a:pt x="65" y="58"/>
                  <a:pt x="65" y="53"/>
                </a:cubicBezTo>
                <a:cubicBezTo>
                  <a:pt x="65" y="19"/>
                  <a:pt x="65" y="19"/>
                  <a:pt x="65" y="19"/>
                </a:cubicBezTo>
                <a:cubicBezTo>
                  <a:pt x="65" y="17"/>
                  <a:pt x="64" y="16"/>
                  <a:pt x="62" y="16"/>
                </a:cubicBezTo>
                <a:cubicBezTo>
                  <a:pt x="61" y="16"/>
                  <a:pt x="60" y="17"/>
                  <a:pt x="60" y="18"/>
                </a:cubicBezTo>
                <a:cubicBezTo>
                  <a:pt x="60" y="18"/>
                  <a:pt x="44" y="53"/>
                  <a:pt x="44" y="53"/>
                </a:cubicBezTo>
                <a:cubicBezTo>
                  <a:pt x="41" y="59"/>
                  <a:pt x="38" y="63"/>
                  <a:pt x="32" y="63"/>
                </a:cubicBezTo>
                <a:cubicBezTo>
                  <a:pt x="26" y="63"/>
                  <a:pt x="23" y="60"/>
                  <a:pt x="20" y="53"/>
                </a:cubicBezTo>
                <a:lnTo>
                  <a:pt x="2" y="1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144" name="Freeform 12">
            <a:extLst>
              <a:ext uri="{FF2B5EF4-FFF2-40B4-BE49-F238E27FC236}">
                <a16:creationId xmlns:a16="http://schemas.microsoft.com/office/drawing/2014/main" id="{F60872E9-CE43-0C4E-AA75-DA8E3D589643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392773" y="6415843"/>
            <a:ext cx="37150" cy="34487"/>
          </a:xfrm>
          <a:custGeom>
            <a:avLst/>
            <a:gdLst>
              <a:gd name="T0" fmla="*/ 0 w 15"/>
              <a:gd name="T1" fmla="*/ 7 h 15"/>
              <a:gd name="T2" fmla="*/ 0 w 15"/>
              <a:gd name="T3" fmla="*/ 7 h 15"/>
              <a:gd name="T4" fmla="*/ 7 w 15"/>
              <a:gd name="T5" fmla="*/ 0 h 15"/>
              <a:gd name="T6" fmla="*/ 15 w 15"/>
              <a:gd name="T7" fmla="*/ 7 h 15"/>
              <a:gd name="T8" fmla="*/ 15 w 15"/>
              <a:gd name="T9" fmla="*/ 7 h 15"/>
              <a:gd name="T10" fmla="*/ 7 w 15"/>
              <a:gd name="T11" fmla="*/ 15 h 15"/>
              <a:gd name="T12" fmla="*/ 0 w 15"/>
              <a:gd name="T13" fmla="*/ 7 h 15"/>
              <a:gd name="T14" fmla="*/ 13 w 15"/>
              <a:gd name="T15" fmla="*/ 7 h 15"/>
              <a:gd name="T16" fmla="*/ 13 w 15"/>
              <a:gd name="T17" fmla="*/ 7 h 15"/>
              <a:gd name="T18" fmla="*/ 7 w 15"/>
              <a:gd name="T19" fmla="*/ 1 h 15"/>
              <a:gd name="T20" fmla="*/ 2 w 15"/>
              <a:gd name="T21" fmla="*/ 7 h 15"/>
              <a:gd name="T22" fmla="*/ 2 w 15"/>
              <a:gd name="T23" fmla="*/ 7 h 15"/>
              <a:gd name="T24" fmla="*/ 7 w 15"/>
              <a:gd name="T25" fmla="*/ 13 h 15"/>
              <a:gd name="T26" fmla="*/ 13 w 15"/>
              <a:gd name="T27" fmla="*/ 7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" h="15">
                <a:moveTo>
                  <a:pt x="0" y="7"/>
                </a:moveTo>
                <a:cubicBezTo>
                  <a:pt x="0" y="7"/>
                  <a:pt x="0" y="7"/>
                  <a:pt x="0" y="7"/>
                </a:cubicBezTo>
                <a:cubicBezTo>
                  <a:pt x="0" y="3"/>
                  <a:pt x="3" y="0"/>
                  <a:pt x="7" y="0"/>
                </a:cubicBezTo>
                <a:cubicBezTo>
                  <a:pt x="12" y="0"/>
                  <a:pt x="15" y="3"/>
                  <a:pt x="15" y="7"/>
                </a:cubicBezTo>
                <a:cubicBezTo>
                  <a:pt x="15" y="7"/>
                  <a:pt x="15" y="7"/>
                  <a:pt x="15" y="7"/>
                </a:cubicBezTo>
                <a:cubicBezTo>
                  <a:pt x="15" y="11"/>
                  <a:pt x="11" y="15"/>
                  <a:pt x="7" y="15"/>
                </a:cubicBezTo>
                <a:cubicBezTo>
                  <a:pt x="3" y="15"/>
                  <a:pt x="0" y="11"/>
                  <a:pt x="0" y="7"/>
                </a:cubicBezTo>
                <a:moveTo>
                  <a:pt x="13" y="7"/>
                </a:moveTo>
                <a:cubicBezTo>
                  <a:pt x="13" y="7"/>
                  <a:pt x="13" y="7"/>
                  <a:pt x="13" y="7"/>
                </a:cubicBezTo>
                <a:cubicBezTo>
                  <a:pt x="13" y="4"/>
                  <a:pt x="11" y="1"/>
                  <a:pt x="7" y="1"/>
                </a:cubicBezTo>
                <a:cubicBezTo>
                  <a:pt x="4" y="1"/>
                  <a:pt x="2" y="4"/>
                  <a:pt x="2" y="7"/>
                </a:cubicBezTo>
                <a:cubicBezTo>
                  <a:pt x="2" y="7"/>
                  <a:pt x="2" y="7"/>
                  <a:pt x="2" y="7"/>
                </a:cubicBezTo>
                <a:cubicBezTo>
                  <a:pt x="2" y="11"/>
                  <a:pt x="4" y="13"/>
                  <a:pt x="7" y="13"/>
                </a:cubicBezTo>
                <a:cubicBezTo>
                  <a:pt x="11" y="13"/>
                  <a:pt x="13" y="11"/>
                  <a:pt x="13" y="7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sp>
        <p:nvSpPr>
          <p:cNvPr id="1145" name="Freeform 13">
            <a:extLst>
              <a:ext uri="{FF2B5EF4-FFF2-40B4-BE49-F238E27FC236}">
                <a16:creationId xmlns:a16="http://schemas.microsoft.com/office/drawing/2014/main" id="{3BA42D01-A8E1-4A46-9D43-4664C68A251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1406041" y="6423802"/>
            <a:ext cx="13267" cy="15917"/>
          </a:xfrm>
          <a:custGeom>
            <a:avLst/>
            <a:gdLst>
              <a:gd name="T0" fmla="*/ 0 w 6"/>
              <a:gd name="T1" fmla="*/ 1 h 7"/>
              <a:gd name="T2" fmla="*/ 0 w 6"/>
              <a:gd name="T3" fmla="*/ 0 h 7"/>
              <a:gd name="T4" fmla="*/ 3 w 6"/>
              <a:gd name="T5" fmla="*/ 0 h 7"/>
              <a:gd name="T6" fmla="*/ 5 w 6"/>
              <a:gd name="T7" fmla="*/ 0 h 7"/>
              <a:gd name="T8" fmla="*/ 6 w 6"/>
              <a:gd name="T9" fmla="*/ 2 h 7"/>
              <a:gd name="T10" fmla="*/ 6 w 6"/>
              <a:gd name="T11" fmla="*/ 2 h 7"/>
              <a:gd name="T12" fmla="*/ 4 w 6"/>
              <a:gd name="T13" fmla="*/ 4 h 7"/>
              <a:gd name="T14" fmla="*/ 5 w 6"/>
              <a:gd name="T15" fmla="*/ 6 h 7"/>
              <a:gd name="T16" fmla="*/ 5 w 6"/>
              <a:gd name="T17" fmla="*/ 6 h 7"/>
              <a:gd name="T18" fmla="*/ 5 w 6"/>
              <a:gd name="T19" fmla="*/ 7 h 7"/>
              <a:gd name="T20" fmla="*/ 4 w 6"/>
              <a:gd name="T21" fmla="*/ 6 h 7"/>
              <a:gd name="T22" fmla="*/ 2 w 6"/>
              <a:gd name="T23" fmla="*/ 5 h 7"/>
              <a:gd name="T24" fmla="*/ 1 w 6"/>
              <a:gd name="T25" fmla="*/ 5 h 7"/>
              <a:gd name="T26" fmla="*/ 1 w 6"/>
              <a:gd name="T27" fmla="*/ 6 h 7"/>
              <a:gd name="T28" fmla="*/ 0 w 6"/>
              <a:gd name="T29" fmla="*/ 7 h 7"/>
              <a:gd name="T30" fmla="*/ 0 w 6"/>
              <a:gd name="T31" fmla="*/ 6 h 7"/>
              <a:gd name="T32" fmla="*/ 0 w 6"/>
              <a:gd name="T33" fmla="*/ 1 h 7"/>
              <a:gd name="T34" fmla="*/ 3 w 6"/>
              <a:gd name="T35" fmla="*/ 3 h 7"/>
              <a:gd name="T36" fmla="*/ 4 w 6"/>
              <a:gd name="T37" fmla="*/ 2 h 7"/>
              <a:gd name="T38" fmla="*/ 4 w 6"/>
              <a:gd name="T39" fmla="*/ 2 h 7"/>
              <a:gd name="T40" fmla="*/ 3 w 6"/>
              <a:gd name="T41" fmla="*/ 1 h 7"/>
              <a:gd name="T42" fmla="*/ 1 w 6"/>
              <a:gd name="T43" fmla="*/ 1 h 7"/>
              <a:gd name="T44" fmla="*/ 1 w 6"/>
              <a:gd name="T45" fmla="*/ 3 h 7"/>
              <a:gd name="T46" fmla="*/ 3 w 6"/>
              <a:gd name="T47" fmla="*/ 3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6" h="7">
                <a:moveTo>
                  <a:pt x="0" y="1"/>
                </a:moveTo>
                <a:cubicBezTo>
                  <a:pt x="0" y="0"/>
                  <a:pt x="0" y="0"/>
                  <a:pt x="0" y="0"/>
                </a:cubicBezTo>
                <a:cubicBezTo>
                  <a:pt x="3" y="0"/>
                  <a:pt x="3" y="0"/>
                  <a:pt x="3" y="0"/>
                </a:cubicBezTo>
                <a:cubicBezTo>
                  <a:pt x="4" y="0"/>
                  <a:pt x="4" y="0"/>
                  <a:pt x="5" y="0"/>
                </a:cubicBezTo>
                <a:cubicBezTo>
                  <a:pt x="5" y="1"/>
                  <a:pt x="6" y="1"/>
                  <a:pt x="6" y="2"/>
                </a:cubicBezTo>
                <a:cubicBezTo>
                  <a:pt x="6" y="2"/>
                  <a:pt x="6" y="2"/>
                  <a:pt x="6" y="2"/>
                </a:cubicBezTo>
                <a:cubicBezTo>
                  <a:pt x="6" y="3"/>
                  <a:pt x="5" y="4"/>
                  <a:pt x="4" y="4"/>
                </a:cubicBezTo>
                <a:cubicBezTo>
                  <a:pt x="5" y="6"/>
                  <a:pt x="5" y="6"/>
                  <a:pt x="5" y="6"/>
                </a:cubicBezTo>
                <a:cubicBezTo>
                  <a:pt x="5" y="6"/>
                  <a:pt x="5" y="6"/>
                  <a:pt x="5" y="6"/>
                </a:cubicBezTo>
                <a:cubicBezTo>
                  <a:pt x="5" y="7"/>
                  <a:pt x="5" y="7"/>
                  <a:pt x="5" y="7"/>
                </a:cubicBezTo>
                <a:cubicBezTo>
                  <a:pt x="4" y="7"/>
                  <a:pt x="4" y="7"/>
                  <a:pt x="4" y="6"/>
                </a:cubicBezTo>
                <a:cubicBezTo>
                  <a:pt x="2" y="5"/>
                  <a:pt x="2" y="5"/>
                  <a:pt x="2" y="5"/>
                </a:cubicBezTo>
                <a:cubicBezTo>
                  <a:pt x="1" y="5"/>
                  <a:pt x="1" y="5"/>
                  <a:pt x="1" y="5"/>
                </a:cubicBezTo>
                <a:cubicBezTo>
                  <a:pt x="1" y="6"/>
                  <a:pt x="1" y="6"/>
                  <a:pt x="1" y="6"/>
                </a:cubicBezTo>
                <a:cubicBezTo>
                  <a:pt x="1" y="6"/>
                  <a:pt x="1" y="7"/>
                  <a:pt x="0" y="7"/>
                </a:cubicBezTo>
                <a:cubicBezTo>
                  <a:pt x="0" y="7"/>
                  <a:pt x="0" y="6"/>
                  <a:pt x="0" y="6"/>
                </a:cubicBezTo>
                <a:lnTo>
                  <a:pt x="0" y="1"/>
                </a:lnTo>
                <a:close/>
                <a:moveTo>
                  <a:pt x="3" y="3"/>
                </a:moveTo>
                <a:cubicBezTo>
                  <a:pt x="4" y="3"/>
                  <a:pt x="4" y="3"/>
                  <a:pt x="4" y="2"/>
                </a:cubicBezTo>
                <a:cubicBezTo>
                  <a:pt x="4" y="2"/>
                  <a:pt x="4" y="2"/>
                  <a:pt x="4" y="2"/>
                </a:cubicBezTo>
                <a:cubicBezTo>
                  <a:pt x="4" y="1"/>
                  <a:pt x="4" y="1"/>
                  <a:pt x="3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3"/>
                  <a:pt x="1" y="3"/>
                  <a:pt x="1" y="3"/>
                </a:cubicBezTo>
                <a:lnTo>
                  <a:pt x="3" y="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80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0379110" y="6415843"/>
            <a:ext cx="1050813" cy="196313"/>
            <a:chOff x="10376407" y="6415842"/>
            <a:chExt cx="1050539" cy="196313"/>
          </a:xfrm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071B97A0-305C-4860-8BEB-EBB097D03F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7198" y="6471553"/>
              <a:ext cx="198966" cy="137950"/>
            </a:xfrm>
            <a:custGeom>
              <a:avLst/>
              <a:gdLst>
                <a:gd name="T0" fmla="*/ 82 w 86"/>
                <a:gd name="T1" fmla="*/ 0 h 60"/>
                <a:gd name="T2" fmla="*/ 78 w 86"/>
                <a:gd name="T3" fmla="*/ 4 h 60"/>
                <a:gd name="T4" fmla="*/ 63 w 86"/>
                <a:gd name="T5" fmla="*/ 48 h 60"/>
                <a:gd name="T6" fmla="*/ 48 w 86"/>
                <a:gd name="T7" fmla="*/ 4 h 60"/>
                <a:gd name="T8" fmla="*/ 44 w 86"/>
                <a:gd name="T9" fmla="*/ 0 h 60"/>
                <a:gd name="T10" fmla="*/ 43 w 86"/>
                <a:gd name="T11" fmla="*/ 0 h 60"/>
                <a:gd name="T12" fmla="*/ 39 w 86"/>
                <a:gd name="T13" fmla="*/ 4 h 60"/>
                <a:gd name="T14" fmla="*/ 24 w 86"/>
                <a:gd name="T15" fmla="*/ 48 h 60"/>
                <a:gd name="T16" fmla="*/ 9 w 86"/>
                <a:gd name="T17" fmla="*/ 4 h 60"/>
                <a:gd name="T18" fmla="*/ 5 w 86"/>
                <a:gd name="T19" fmla="*/ 0 h 60"/>
                <a:gd name="T20" fmla="*/ 0 w 86"/>
                <a:gd name="T21" fmla="*/ 4 h 60"/>
                <a:gd name="T22" fmla="*/ 1 w 86"/>
                <a:gd name="T23" fmla="*/ 7 h 60"/>
                <a:gd name="T24" fmla="*/ 19 w 86"/>
                <a:gd name="T25" fmla="*/ 56 h 60"/>
                <a:gd name="T26" fmla="*/ 24 w 86"/>
                <a:gd name="T27" fmla="*/ 60 h 60"/>
                <a:gd name="T28" fmla="*/ 24 w 86"/>
                <a:gd name="T29" fmla="*/ 60 h 60"/>
                <a:gd name="T30" fmla="*/ 29 w 86"/>
                <a:gd name="T31" fmla="*/ 56 h 60"/>
                <a:gd name="T32" fmla="*/ 43 w 86"/>
                <a:gd name="T33" fmla="*/ 14 h 60"/>
                <a:gd name="T34" fmla="*/ 58 w 86"/>
                <a:gd name="T35" fmla="*/ 56 h 60"/>
                <a:gd name="T36" fmla="*/ 63 w 86"/>
                <a:gd name="T37" fmla="*/ 60 h 60"/>
                <a:gd name="T38" fmla="*/ 63 w 86"/>
                <a:gd name="T39" fmla="*/ 60 h 60"/>
                <a:gd name="T40" fmla="*/ 68 w 86"/>
                <a:gd name="T41" fmla="*/ 56 h 60"/>
                <a:gd name="T42" fmla="*/ 86 w 86"/>
                <a:gd name="T43" fmla="*/ 7 h 60"/>
                <a:gd name="T44" fmla="*/ 86 w 86"/>
                <a:gd name="T45" fmla="*/ 4 h 60"/>
                <a:gd name="T46" fmla="*/ 82 w 86"/>
                <a:gd name="T4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6" h="60">
                  <a:moveTo>
                    <a:pt x="82" y="0"/>
                  </a:moveTo>
                  <a:cubicBezTo>
                    <a:pt x="80" y="0"/>
                    <a:pt x="78" y="2"/>
                    <a:pt x="78" y="4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7" y="2"/>
                    <a:pt x="46" y="0"/>
                    <a:pt x="44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0"/>
                    <a:pt x="39" y="2"/>
                    <a:pt x="39" y="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1" y="6"/>
                    <a:pt x="1" y="7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0" y="59"/>
                    <a:pt x="21" y="60"/>
                    <a:pt x="24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6" y="60"/>
                    <a:pt x="28" y="59"/>
                    <a:pt x="29" y="56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9" y="59"/>
                    <a:pt x="60" y="60"/>
                    <a:pt x="63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5" y="60"/>
                    <a:pt x="67" y="59"/>
                    <a:pt x="68" y="56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6"/>
                    <a:pt x="86" y="5"/>
                    <a:pt x="86" y="4"/>
                  </a:cubicBezTo>
                  <a:cubicBezTo>
                    <a:pt x="86" y="2"/>
                    <a:pt x="85" y="0"/>
                    <a:pt x="8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771C618-F593-4C6A-B604-567C64BC59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41470" y="6471553"/>
              <a:ext cx="135297" cy="140602"/>
            </a:xfrm>
            <a:custGeom>
              <a:avLst/>
              <a:gdLst>
                <a:gd name="T0" fmla="*/ 29 w 58"/>
                <a:gd name="T1" fmla="*/ 0 h 61"/>
                <a:gd name="T2" fmla="*/ 0 w 58"/>
                <a:gd name="T3" fmla="*/ 30 h 61"/>
                <a:gd name="T4" fmla="*/ 0 w 58"/>
                <a:gd name="T5" fmla="*/ 30 h 61"/>
                <a:gd name="T6" fmla="*/ 29 w 58"/>
                <a:gd name="T7" fmla="*/ 61 h 61"/>
                <a:gd name="T8" fmla="*/ 58 w 58"/>
                <a:gd name="T9" fmla="*/ 30 h 61"/>
                <a:gd name="T10" fmla="*/ 58 w 58"/>
                <a:gd name="T11" fmla="*/ 30 h 61"/>
                <a:gd name="T12" fmla="*/ 29 w 58"/>
                <a:gd name="T13" fmla="*/ 0 h 61"/>
                <a:gd name="T14" fmla="*/ 49 w 58"/>
                <a:gd name="T15" fmla="*/ 30 h 61"/>
                <a:gd name="T16" fmla="*/ 29 w 58"/>
                <a:gd name="T17" fmla="*/ 54 h 61"/>
                <a:gd name="T18" fmla="*/ 9 w 58"/>
                <a:gd name="T19" fmla="*/ 30 h 61"/>
                <a:gd name="T20" fmla="*/ 9 w 58"/>
                <a:gd name="T21" fmla="*/ 30 h 61"/>
                <a:gd name="T22" fmla="*/ 29 w 58"/>
                <a:gd name="T23" fmla="*/ 6 h 61"/>
                <a:gd name="T24" fmla="*/ 49 w 58"/>
                <a:gd name="T25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1">
                  <a:moveTo>
                    <a:pt x="29" y="0"/>
                  </a:moveTo>
                  <a:cubicBezTo>
                    <a:pt x="11" y="0"/>
                    <a:pt x="0" y="14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47"/>
                    <a:pt x="11" y="61"/>
                    <a:pt x="29" y="61"/>
                  </a:cubicBezTo>
                  <a:cubicBezTo>
                    <a:pt x="47" y="61"/>
                    <a:pt x="58" y="47"/>
                    <a:pt x="58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13"/>
                    <a:pt x="47" y="0"/>
                    <a:pt x="29" y="0"/>
                  </a:cubicBezTo>
                  <a:moveTo>
                    <a:pt x="49" y="30"/>
                  </a:moveTo>
                  <a:cubicBezTo>
                    <a:pt x="49" y="43"/>
                    <a:pt x="42" y="54"/>
                    <a:pt x="29" y="54"/>
                  </a:cubicBezTo>
                  <a:cubicBezTo>
                    <a:pt x="17" y="54"/>
                    <a:pt x="9" y="43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18"/>
                    <a:pt x="16" y="6"/>
                    <a:pt x="29" y="6"/>
                  </a:cubicBezTo>
                  <a:cubicBezTo>
                    <a:pt x="41" y="6"/>
                    <a:pt x="49" y="18"/>
                    <a:pt x="49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274979D5-0CF1-4E4B-A020-F98D8E5FA3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7990" y="6471553"/>
              <a:ext cx="74281" cy="137950"/>
            </a:xfrm>
            <a:custGeom>
              <a:avLst/>
              <a:gdLst>
                <a:gd name="T0" fmla="*/ 29 w 33"/>
                <a:gd name="T1" fmla="*/ 0 h 60"/>
                <a:gd name="T2" fmla="*/ 9 w 33"/>
                <a:gd name="T3" fmla="*/ 16 h 60"/>
                <a:gd name="T4" fmla="*/ 9 w 33"/>
                <a:gd name="T5" fmla="*/ 5 h 60"/>
                <a:gd name="T6" fmla="*/ 4 w 33"/>
                <a:gd name="T7" fmla="*/ 0 h 60"/>
                <a:gd name="T8" fmla="*/ 0 w 33"/>
                <a:gd name="T9" fmla="*/ 5 h 60"/>
                <a:gd name="T10" fmla="*/ 0 w 33"/>
                <a:gd name="T11" fmla="*/ 56 h 60"/>
                <a:gd name="T12" fmla="*/ 4 w 33"/>
                <a:gd name="T13" fmla="*/ 60 h 60"/>
                <a:gd name="T14" fmla="*/ 9 w 33"/>
                <a:gd name="T15" fmla="*/ 56 h 60"/>
                <a:gd name="T16" fmla="*/ 9 w 33"/>
                <a:gd name="T17" fmla="*/ 36 h 60"/>
                <a:gd name="T18" fmla="*/ 29 w 33"/>
                <a:gd name="T19" fmla="*/ 9 h 60"/>
                <a:gd name="T20" fmla="*/ 33 w 33"/>
                <a:gd name="T21" fmla="*/ 4 h 60"/>
                <a:gd name="T22" fmla="*/ 29 w 33"/>
                <a:gd name="T2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60">
                  <a:moveTo>
                    <a:pt x="29" y="0"/>
                  </a:moveTo>
                  <a:cubicBezTo>
                    <a:pt x="21" y="0"/>
                    <a:pt x="13" y="6"/>
                    <a:pt x="9" y="1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8"/>
                    <a:pt x="2" y="60"/>
                    <a:pt x="4" y="60"/>
                  </a:cubicBezTo>
                  <a:cubicBezTo>
                    <a:pt x="7" y="60"/>
                    <a:pt x="9" y="58"/>
                    <a:pt x="9" y="5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19"/>
                    <a:pt x="18" y="10"/>
                    <a:pt x="29" y="9"/>
                  </a:cubicBezTo>
                  <a:cubicBezTo>
                    <a:pt x="32" y="9"/>
                    <a:pt x="33" y="7"/>
                    <a:pt x="33" y="4"/>
                  </a:cubicBezTo>
                  <a:cubicBezTo>
                    <a:pt x="33" y="2"/>
                    <a:pt x="31" y="0"/>
                    <a:pt x="2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F2DDA7BB-8776-4F7A-864C-33460368F5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3493" y="6415842"/>
              <a:ext cx="21223" cy="193660"/>
            </a:xfrm>
            <a:custGeom>
              <a:avLst/>
              <a:gdLst>
                <a:gd name="T0" fmla="*/ 5 w 9"/>
                <a:gd name="T1" fmla="*/ 0 h 84"/>
                <a:gd name="T2" fmla="*/ 0 w 9"/>
                <a:gd name="T3" fmla="*/ 5 h 84"/>
                <a:gd name="T4" fmla="*/ 0 w 9"/>
                <a:gd name="T5" fmla="*/ 80 h 84"/>
                <a:gd name="T6" fmla="*/ 5 w 9"/>
                <a:gd name="T7" fmla="*/ 84 h 84"/>
                <a:gd name="T8" fmla="*/ 9 w 9"/>
                <a:gd name="T9" fmla="*/ 80 h 84"/>
                <a:gd name="T10" fmla="*/ 9 w 9"/>
                <a:gd name="T11" fmla="*/ 5 h 84"/>
                <a:gd name="T12" fmla="*/ 5 w 9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8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2"/>
                    <a:pt x="2" y="84"/>
                    <a:pt x="5" y="84"/>
                  </a:cubicBezTo>
                  <a:cubicBezTo>
                    <a:pt x="7" y="84"/>
                    <a:pt x="9" y="82"/>
                    <a:pt x="9" y="80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36159F32-8CB9-40DA-8AE8-9B1993B407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35939" y="6415842"/>
              <a:ext cx="135297" cy="196313"/>
            </a:xfrm>
            <a:custGeom>
              <a:avLst/>
              <a:gdLst>
                <a:gd name="T0" fmla="*/ 55 w 59"/>
                <a:gd name="T1" fmla="*/ 0 h 85"/>
                <a:gd name="T2" fmla="*/ 50 w 59"/>
                <a:gd name="T3" fmla="*/ 5 h 85"/>
                <a:gd name="T4" fmla="*/ 50 w 59"/>
                <a:gd name="T5" fmla="*/ 36 h 85"/>
                <a:gd name="T6" fmla="*/ 28 w 59"/>
                <a:gd name="T7" fmla="*/ 24 h 85"/>
                <a:gd name="T8" fmla="*/ 0 w 59"/>
                <a:gd name="T9" fmla="*/ 54 h 85"/>
                <a:gd name="T10" fmla="*/ 0 w 59"/>
                <a:gd name="T11" fmla="*/ 54 h 85"/>
                <a:gd name="T12" fmla="*/ 28 w 59"/>
                <a:gd name="T13" fmla="*/ 85 h 85"/>
                <a:gd name="T14" fmla="*/ 50 w 59"/>
                <a:gd name="T15" fmla="*/ 72 h 85"/>
                <a:gd name="T16" fmla="*/ 50 w 59"/>
                <a:gd name="T17" fmla="*/ 80 h 85"/>
                <a:gd name="T18" fmla="*/ 55 w 59"/>
                <a:gd name="T19" fmla="*/ 84 h 85"/>
                <a:gd name="T20" fmla="*/ 59 w 59"/>
                <a:gd name="T21" fmla="*/ 80 h 85"/>
                <a:gd name="T22" fmla="*/ 59 w 59"/>
                <a:gd name="T23" fmla="*/ 5 h 85"/>
                <a:gd name="T24" fmla="*/ 55 w 59"/>
                <a:gd name="T25" fmla="*/ 0 h 85"/>
                <a:gd name="T26" fmla="*/ 51 w 59"/>
                <a:gd name="T27" fmla="*/ 54 h 85"/>
                <a:gd name="T28" fmla="*/ 30 w 59"/>
                <a:gd name="T29" fmla="*/ 77 h 85"/>
                <a:gd name="T30" fmla="*/ 9 w 59"/>
                <a:gd name="T31" fmla="*/ 54 h 85"/>
                <a:gd name="T32" fmla="*/ 9 w 59"/>
                <a:gd name="T33" fmla="*/ 54 h 85"/>
                <a:gd name="T34" fmla="*/ 30 w 59"/>
                <a:gd name="T35" fmla="*/ 31 h 85"/>
                <a:gd name="T36" fmla="*/ 51 w 59"/>
                <a:gd name="T37" fmla="*/ 5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85">
                  <a:moveTo>
                    <a:pt x="55" y="0"/>
                  </a:moveTo>
                  <a:cubicBezTo>
                    <a:pt x="52" y="0"/>
                    <a:pt x="50" y="2"/>
                    <a:pt x="50" y="5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6" y="30"/>
                    <a:pt x="39" y="24"/>
                    <a:pt x="28" y="24"/>
                  </a:cubicBezTo>
                  <a:cubicBezTo>
                    <a:pt x="14" y="24"/>
                    <a:pt x="0" y="35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74"/>
                    <a:pt x="14" y="85"/>
                    <a:pt x="28" y="85"/>
                  </a:cubicBezTo>
                  <a:cubicBezTo>
                    <a:pt x="39" y="85"/>
                    <a:pt x="46" y="79"/>
                    <a:pt x="50" y="72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0" y="82"/>
                    <a:pt x="52" y="84"/>
                    <a:pt x="55" y="84"/>
                  </a:cubicBezTo>
                  <a:cubicBezTo>
                    <a:pt x="57" y="84"/>
                    <a:pt x="59" y="82"/>
                    <a:pt x="59" y="80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2"/>
                    <a:pt x="57" y="0"/>
                    <a:pt x="55" y="0"/>
                  </a:cubicBezTo>
                  <a:moveTo>
                    <a:pt x="51" y="54"/>
                  </a:moveTo>
                  <a:cubicBezTo>
                    <a:pt x="51" y="68"/>
                    <a:pt x="40" y="77"/>
                    <a:pt x="30" y="77"/>
                  </a:cubicBezTo>
                  <a:cubicBezTo>
                    <a:pt x="19" y="77"/>
                    <a:pt x="9" y="68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40"/>
                    <a:pt x="18" y="31"/>
                    <a:pt x="30" y="31"/>
                  </a:cubicBezTo>
                  <a:cubicBezTo>
                    <a:pt x="40" y="31"/>
                    <a:pt x="51" y="41"/>
                    <a:pt x="51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892451CF-B781-4E73-9F46-0D8B60382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6407" y="6466247"/>
              <a:ext cx="355485" cy="145908"/>
            </a:xfrm>
            <a:custGeom>
              <a:avLst/>
              <a:gdLst>
                <a:gd name="T0" fmla="*/ 2 w 153"/>
                <a:gd name="T1" fmla="*/ 13 h 63"/>
                <a:gd name="T2" fmla="*/ 6 w 153"/>
                <a:gd name="T3" fmla="*/ 2 h 63"/>
                <a:gd name="T4" fmla="*/ 17 w 153"/>
                <a:gd name="T5" fmla="*/ 6 h 63"/>
                <a:gd name="T6" fmla="*/ 32 w 153"/>
                <a:gd name="T7" fmla="*/ 42 h 63"/>
                <a:gd name="T8" fmla="*/ 44 w 153"/>
                <a:gd name="T9" fmla="*/ 14 h 63"/>
                <a:gd name="T10" fmla="*/ 62 w 153"/>
                <a:gd name="T11" fmla="*/ 1 h 63"/>
                <a:gd name="T12" fmla="*/ 78 w 153"/>
                <a:gd name="T13" fmla="*/ 9 h 63"/>
                <a:gd name="T14" fmla="*/ 95 w 153"/>
                <a:gd name="T15" fmla="*/ 1 h 63"/>
                <a:gd name="T16" fmla="*/ 113 w 153"/>
                <a:gd name="T17" fmla="*/ 9 h 63"/>
                <a:gd name="T18" fmla="*/ 132 w 153"/>
                <a:gd name="T19" fmla="*/ 1 h 63"/>
                <a:gd name="T20" fmla="*/ 153 w 153"/>
                <a:gd name="T21" fmla="*/ 21 h 63"/>
                <a:gd name="T22" fmla="*/ 153 w 153"/>
                <a:gd name="T23" fmla="*/ 53 h 63"/>
                <a:gd name="T24" fmla="*/ 144 w 153"/>
                <a:gd name="T25" fmla="*/ 63 h 63"/>
                <a:gd name="T26" fmla="*/ 135 w 153"/>
                <a:gd name="T27" fmla="*/ 53 h 63"/>
                <a:gd name="T28" fmla="*/ 135 w 153"/>
                <a:gd name="T29" fmla="*/ 25 h 63"/>
                <a:gd name="T30" fmla="*/ 126 w 153"/>
                <a:gd name="T31" fmla="*/ 16 h 63"/>
                <a:gd name="T32" fmla="*/ 117 w 153"/>
                <a:gd name="T33" fmla="*/ 25 h 63"/>
                <a:gd name="T34" fmla="*/ 117 w 153"/>
                <a:gd name="T35" fmla="*/ 53 h 63"/>
                <a:gd name="T36" fmla="*/ 109 w 153"/>
                <a:gd name="T37" fmla="*/ 63 h 63"/>
                <a:gd name="T38" fmla="*/ 100 w 153"/>
                <a:gd name="T39" fmla="*/ 53 h 63"/>
                <a:gd name="T40" fmla="*/ 100 w 153"/>
                <a:gd name="T41" fmla="*/ 25 h 63"/>
                <a:gd name="T42" fmla="*/ 91 w 153"/>
                <a:gd name="T43" fmla="*/ 16 h 63"/>
                <a:gd name="T44" fmla="*/ 82 w 153"/>
                <a:gd name="T45" fmla="*/ 25 h 63"/>
                <a:gd name="T46" fmla="*/ 82 w 153"/>
                <a:gd name="T47" fmla="*/ 53 h 63"/>
                <a:gd name="T48" fmla="*/ 73 w 153"/>
                <a:gd name="T49" fmla="*/ 63 h 63"/>
                <a:gd name="T50" fmla="*/ 65 w 153"/>
                <a:gd name="T51" fmla="*/ 53 h 63"/>
                <a:gd name="T52" fmla="*/ 65 w 153"/>
                <a:gd name="T53" fmla="*/ 19 h 63"/>
                <a:gd name="T54" fmla="*/ 62 w 153"/>
                <a:gd name="T55" fmla="*/ 16 h 63"/>
                <a:gd name="T56" fmla="*/ 60 w 153"/>
                <a:gd name="T57" fmla="*/ 18 h 63"/>
                <a:gd name="T58" fmla="*/ 44 w 153"/>
                <a:gd name="T59" fmla="*/ 53 h 63"/>
                <a:gd name="T60" fmla="*/ 32 w 153"/>
                <a:gd name="T61" fmla="*/ 63 h 63"/>
                <a:gd name="T62" fmla="*/ 20 w 153"/>
                <a:gd name="T63" fmla="*/ 53 h 63"/>
                <a:gd name="T64" fmla="*/ 2 w 153"/>
                <a:gd name="T65" fmla="*/ 1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3" h="63">
                  <a:moveTo>
                    <a:pt x="2" y="13"/>
                  </a:moveTo>
                  <a:cubicBezTo>
                    <a:pt x="0" y="9"/>
                    <a:pt x="1" y="4"/>
                    <a:pt x="6" y="2"/>
                  </a:cubicBezTo>
                  <a:cubicBezTo>
                    <a:pt x="10" y="0"/>
                    <a:pt x="15" y="2"/>
                    <a:pt x="17" y="6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8" y="5"/>
                    <a:pt x="54" y="1"/>
                    <a:pt x="62" y="1"/>
                  </a:cubicBezTo>
                  <a:cubicBezTo>
                    <a:pt x="68" y="1"/>
                    <a:pt x="74" y="4"/>
                    <a:pt x="78" y="9"/>
                  </a:cubicBezTo>
                  <a:cubicBezTo>
                    <a:pt x="78" y="9"/>
                    <a:pt x="86" y="1"/>
                    <a:pt x="95" y="1"/>
                  </a:cubicBezTo>
                  <a:cubicBezTo>
                    <a:pt x="104" y="1"/>
                    <a:pt x="109" y="4"/>
                    <a:pt x="113" y="9"/>
                  </a:cubicBezTo>
                  <a:cubicBezTo>
                    <a:pt x="113" y="9"/>
                    <a:pt x="120" y="1"/>
                    <a:pt x="132" y="1"/>
                  </a:cubicBezTo>
                  <a:cubicBezTo>
                    <a:pt x="143" y="1"/>
                    <a:pt x="153" y="10"/>
                    <a:pt x="153" y="21"/>
                  </a:cubicBezTo>
                  <a:cubicBezTo>
                    <a:pt x="153" y="53"/>
                    <a:pt x="153" y="53"/>
                    <a:pt x="153" y="53"/>
                  </a:cubicBezTo>
                  <a:cubicBezTo>
                    <a:pt x="153" y="58"/>
                    <a:pt x="149" y="63"/>
                    <a:pt x="144" y="63"/>
                  </a:cubicBezTo>
                  <a:cubicBezTo>
                    <a:pt x="138" y="63"/>
                    <a:pt x="135" y="58"/>
                    <a:pt x="135" y="53"/>
                  </a:cubicBezTo>
                  <a:cubicBezTo>
                    <a:pt x="135" y="25"/>
                    <a:pt x="135" y="25"/>
                    <a:pt x="135" y="25"/>
                  </a:cubicBezTo>
                  <a:cubicBezTo>
                    <a:pt x="135" y="20"/>
                    <a:pt x="132" y="16"/>
                    <a:pt x="126" y="16"/>
                  </a:cubicBezTo>
                  <a:cubicBezTo>
                    <a:pt x="121" y="16"/>
                    <a:pt x="117" y="20"/>
                    <a:pt x="117" y="25"/>
                  </a:cubicBezTo>
                  <a:cubicBezTo>
                    <a:pt x="117" y="53"/>
                    <a:pt x="117" y="53"/>
                    <a:pt x="117" y="53"/>
                  </a:cubicBezTo>
                  <a:cubicBezTo>
                    <a:pt x="117" y="58"/>
                    <a:pt x="114" y="63"/>
                    <a:pt x="109" y="63"/>
                  </a:cubicBezTo>
                  <a:cubicBezTo>
                    <a:pt x="103" y="63"/>
                    <a:pt x="100" y="58"/>
                    <a:pt x="100" y="53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0"/>
                    <a:pt x="96" y="16"/>
                    <a:pt x="91" y="16"/>
                  </a:cubicBezTo>
                  <a:cubicBezTo>
                    <a:pt x="86" y="16"/>
                    <a:pt x="82" y="20"/>
                    <a:pt x="82" y="25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2" y="58"/>
                    <a:pt x="79" y="63"/>
                    <a:pt x="73" y="63"/>
                  </a:cubicBezTo>
                  <a:cubicBezTo>
                    <a:pt x="68" y="63"/>
                    <a:pt x="65" y="58"/>
                    <a:pt x="65" y="53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7"/>
                    <a:pt x="64" y="16"/>
                    <a:pt x="62" y="16"/>
                  </a:cubicBezTo>
                  <a:cubicBezTo>
                    <a:pt x="61" y="16"/>
                    <a:pt x="60" y="17"/>
                    <a:pt x="60" y="18"/>
                  </a:cubicBezTo>
                  <a:cubicBezTo>
                    <a:pt x="60" y="18"/>
                    <a:pt x="44" y="53"/>
                    <a:pt x="44" y="53"/>
                  </a:cubicBezTo>
                  <a:cubicBezTo>
                    <a:pt x="41" y="59"/>
                    <a:pt x="38" y="63"/>
                    <a:pt x="32" y="63"/>
                  </a:cubicBezTo>
                  <a:cubicBezTo>
                    <a:pt x="26" y="63"/>
                    <a:pt x="23" y="60"/>
                    <a:pt x="20" y="53"/>
                  </a:cubicBezTo>
                  <a:lnTo>
                    <a:pt x="2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512BFE8-FAE0-4C21-BC2F-0BC7F15562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89806" y="6415842"/>
              <a:ext cx="37140" cy="34487"/>
            </a:xfrm>
            <a:custGeom>
              <a:avLst/>
              <a:gdLst>
                <a:gd name="T0" fmla="*/ 0 w 15"/>
                <a:gd name="T1" fmla="*/ 7 h 15"/>
                <a:gd name="T2" fmla="*/ 0 w 15"/>
                <a:gd name="T3" fmla="*/ 7 h 15"/>
                <a:gd name="T4" fmla="*/ 7 w 15"/>
                <a:gd name="T5" fmla="*/ 0 h 15"/>
                <a:gd name="T6" fmla="*/ 15 w 15"/>
                <a:gd name="T7" fmla="*/ 7 h 15"/>
                <a:gd name="T8" fmla="*/ 15 w 15"/>
                <a:gd name="T9" fmla="*/ 7 h 15"/>
                <a:gd name="T10" fmla="*/ 7 w 15"/>
                <a:gd name="T11" fmla="*/ 15 h 15"/>
                <a:gd name="T12" fmla="*/ 0 w 15"/>
                <a:gd name="T13" fmla="*/ 7 h 15"/>
                <a:gd name="T14" fmla="*/ 13 w 15"/>
                <a:gd name="T15" fmla="*/ 7 h 15"/>
                <a:gd name="T16" fmla="*/ 13 w 15"/>
                <a:gd name="T17" fmla="*/ 7 h 15"/>
                <a:gd name="T18" fmla="*/ 7 w 15"/>
                <a:gd name="T19" fmla="*/ 1 h 15"/>
                <a:gd name="T20" fmla="*/ 2 w 15"/>
                <a:gd name="T21" fmla="*/ 7 h 15"/>
                <a:gd name="T22" fmla="*/ 2 w 15"/>
                <a:gd name="T23" fmla="*/ 7 h 15"/>
                <a:gd name="T24" fmla="*/ 7 w 15"/>
                <a:gd name="T25" fmla="*/ 13 h 15"/>
                <a:gd name="T26" fmla="*/ 13 w 15"/>
                <a:gd name="T2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15"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moveTo>
                    <a:pt x="13" y="7"/>
                  </a:moveTo>
                  <a:cubicBezTo>
                    <a:pt x="13" y="7"/>
                    <a:pt x="13" y="7"/>
                    <a:pt x="13" y="7"/>
                  </a:cubicBezTo>
                  <a:cubicBezTo>
                    <a:pt x="13" y="4"/>
                    <a:pt x="11" y="1"/>
                    <a:pt x="7" y="1"/>
                  </a:cubicBezTo>
                  <a:cubicBezTo>
                    <a:pt x="4" y="1"/>
                    <a:pt x="2" y="4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11"/>
                    <a:pt x="4" y="13"/>
                    <a:pt x="7" y="13"/>
                  </a:cubicBezTo>
                  <a:cubicBezTo>
                    <a:pt x="11" y="13"/>
                    <a:pt x="13" y="11"/>
                    <a:pt x="13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9B0564F9-9BB4-42B9-8D2A-25AAB18B83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03070" y="6423801"/>
              <a:ext cx="13264" cy="15917"/>
            </a:xfrm>
            <a:custGeom>
              <a:avLst/>
              <a:gdLst>
                <a:gd name="T0" fmla="*/ 0 w 6"/>
                <a:gd name="T1" fmla="*/ 1 h 7"/>
                <a:gd name="T2" fmla="*/ 0 w 6"/>
                <a:gd name="T3" fmla="*/ 0 h 7"/>
                <a:gd name="T4" fmla="*/ 3 w 6"/>
                <a:gd name="T5" fmla="*/ 0 h 7"/>
                <a:gd name="T6" fmla="*/ 5 w 6"/>
                <a:gd name="T7" fmla="*/ 0 h 7"/>
                <a:gd name="T8" fmla="*/ 6 w 6"/>
                <a:gd name="T9" fmla="*/ 2 h 7"/>
                <a:gd name="T10" fmla="*/ 6 w 6"/>
                <a:gd name="T11" fmla="*/ 2 h 7"/>
                <a:gd name="T12" fmla="*/ 4 w 6"/>
                <a:gd name="T13" fmla="*/ 4 h 7"/>
                <a:gd name="T14" fmla="*/ 5 w 6"/>
                <a:gd name="T15" fmla="*/ 6 h 7"/>
                <a:gd name="T16" fmla="*/ 5 w 6"/>
                <a:gd name="T17" fmla="*/ 6 h 7"/>
                <a:gd name="T18" fmla="*/ 5 w 6"/>
                <a:gd name="T19" fmla="*/ 7 h 7"/>
                <a:gd name="T20" fmla="*/ 4 w 6"/>
                <a:gd name="T21" fmla="*/ 6 h 7"/>
                <a:gd name="T22" fmla="*/ 2 w 6"/>
                <a:gd name="T23" fmla="*/ 5 h 7"/>
                <a:gd name="T24" fmla="*/ 1 w 6"/>
                <a:gd name="T25" fmla="*/ 5 h 7"/>
                <a:gd name="T26" fmla="*/ 1 w 6"/>
                <a:gd name="T27" fmla="*/ 6 h 7"/>
                <a:gd name="T28" fmla="*/ 0 w 6"/>
                <a:gd name="T29" fmla="*/ 7 h 7"/>
                <a:gd name="T30" fmla="*/ 0 w 6"/>
                <a:gd name="T31" fmla="*/ 6 h 7"/>
                <a:gd name="T32" fmla="*/ 0 w 6"/>
                <a:gd name="T33" fmla="*/ 1 h 7"/>
                <a:gd name="T34" fmla="*/ 3 w 6"/>
                <a:gd name="T35" fmla="*/ 3 h 7"/>
                <a:gd name="T36" fmla="*/ 4 w 6"/>
                <a:gd name="T37" fmla="*/ 2 h 7"/>
                <a:gd name="T38" fmla="*/ 4 w 6"/>
                <a:gd name="T39" fmla="*/ 2 h 7"/>
                <a:gd name="T40" fmla="*/ 3 w 6"/>
                <a:gd name="T41" fmla="*/ 1 h 7"/>
                <a:gd name="T42" fmla="*/ 1 w 6"/>
                <a:gd name="T43" fmla="*/ 1 h 7"/>
                <a:gd name="T44" fmla="*/ 1 w 6"/>
                <a:gd name="T45" fmla="*/ 3 h 7"/>
                <a:gd name="T46" fmla="*/ 3 w 6"/>
                <a:gd name="T4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" h="7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5" y="1"/>
                    <a:pt x="6" y="1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3"/>
                    <a:pt x="5" y="4"/>
                    <a:pt x="4" y="4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7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lnTo>
                    <a:pt x="0" y="1"/>
                  </a:lnTo>
                  <a:close/>
                  <a:moveTo>
                    <a:pt x="3" y="3"/>
                  </a:move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6327775" y="1043977"/>
            <a:ext cx="5256055" cy="2895789"/>
          </a:xfrm>
        </p:spPr>
        <p:txBody>
          <a:bodyPr wrap="square" anchor="b"/>
          <a:lstStyle>
            <a:lvl1pPr>
              <a:defRPr sz="4800">
                <a:solidFill>
                  <a:srgbClr val="00CEE4"/>
                </a:solidFill>
                <a:latin typeface="+mn-lt"/>
              </a:defRPr>
            </a:lvl1pPr>
          </a:lstStyle>
          <a:p>
            <a:r>
              <a:rPr lang="en-US"/>
              <a:t>Two Line Large </a:t>
            </a:r>
            <a:br>
              <a:rPr lang="en-US"/>
            </a:br>
            <a:r>
              <a:rPr lang="en-US"/>
              <a:t>Callout Statement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 userDrawn="1">
            <p:ph type="subTitle" idx="10" hasCustomPrompt="1"/>
          </p:nvPr>
        </p:nvSpPr>
        <p:spPr>
          <a:xfrm>
            <a:off x="6329087" y="4107789"/>
            <a:ext cx="5254742" cy="478565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28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spcAft>
                <a:spcPts val="600"/>
              </a:spcAft>
            </a:pPr>
            <a:r>
              <a:rPr lang="en-US" sz="2800"/>
              <a:t>Optional single line subtitle</a:t>
            </a:r>
          </a:p>
        </p:txBody>
      </p:sp>
      <p:sp>
        <p:nvSpPr>
          <p:cNvPr id="10" name="Content Placeholder 9"/>
          <p:cNvSpPr>
            <a:spLocks noGrp="1"/>
          </p:cNvSpPr>
          <p:nvPr userDrawn="1">
            <p:ph sz="quarter" idx="11" hasCustomPrompt="1"/>
          </p:nvPr>
        </p:nvSpPr>
        <p:spPr>
          <a:xfrm>
            <a:off x="595468" y="1043976"/>
            <a:ext cx="5500532" cy="5240937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/>
              <a:t>Click to insert content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6342CDF-04C7-4125-A276-F330AAD9BDD4}"/>
              </a:ext>
            </a:extLst>
          </p:cNvPr>
          <p:cNvSpPr/>
          <p:nvPr userDrawn="1"/>
        </p:nvSpPr>
        <p:spPr>
          <a:xfrm>
            <a:off x="529283" y="6400800"/>
            <a:ext cx="1035352" cy="29242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1AB84F4-2AEB-4545-AFEF-B33C61B6CECC}"/>
              </a:ext>
            </a:extLst>
          </p:cNvPr>
          <p:cNvGrpSpPr/>
          <p:nvPr userDrawn="1"/>
        </p:nvGrpSpPr>
        <p:grpSpPr bwMode="black">
          <a:xfrm>
            <a:off x="595850" y="6465053"/>
            <a:ext cx="939280" cy="148016"/>
            <a:chOff x="-84138" y="5622925"/>
            <a:chExt cx="4330701" cy="682626"/>
          </a:xfrm>
          <a:solidFill>
            <a:schemeClr val="tx1"/>
          </a:solidFill>
        </p:grpSpPr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02BB72C7-9569-452C-9B1B-0D88C874096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6C32AA83-6ED3-48C0-A513-C735AEC2D1B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57" name="Freeform 8">
              <a:extLst>
                <a:ext uri="{FF2B5EF4-FFF2-40B4-BE49-F238E27FC236}">
                  <a16:creationId xmlns:a16="http://schemas.microsoft.com/office/drawing/2014/main" id="{759645F8-C063-40D6-92E1-626A6D83C2A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65FF5F96-2C17-4EA7-951D-8A68E243682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59" name="Freeform 10">
              <a:extLst>
                <a:ext uri="{FF2B5EF4-FFF2-40B4-BE49-F238E27FC236}">
                  <a16:creationId xmlns:a16="http://schemas.microsoft.com/office/drawing/2014/main" id="{DDD5933A-FDC5-4F05-B140-D95445E887C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B1272122-FFC4-48CC-A39A-C9B2A6D58475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61" name="Freeform 12">
              <a:extLst>
                <a:ext uri="{FF2B5EF4-FFF2-40B4-BE49-F238E27FC236}">
                  <a16:creationId xmlns:a16="http://schemas.microsoft.com/office/drawing/2014/main" id="{7FE2FC4D-16EB-4B4D-BC62-9C255C69423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</p:spTree>
    <p:extLst>
      <p:ext uri="{BB962C8B-B14F-4D97-AF65-F5344CB8AC3E}">
        <p14:creationId xmlns:p14="http://schemas.microsoft.com/office/powerpoint/2010/main" val="3147788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6" y="2493910"/>
            <a:ext cx="5093448" cy="430033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7720461" y="64474"/>
            <a:ext cx="4406322" cy="3719583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258B014-FCEB-457B-AA95-D932FA2C4BC9}"/>
              </a:ext>
            </a:extLst>
          </p:cNvPr>
          <p:cNvGrpSpPr/>
          <p:nvPr userDrawn="1"/>
        </p:nvGrpSpPr>
        <p:grpSpPr>
          <a:xfrm>
            <a:off x="595850" y="6465053"/>
            <a:ext cx="939280" cy="148016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B6D6772-32FD-406C-B104-D9AC3E440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C3CEB0D-63A7-488A-851F-7043459537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334922AD-8470-4017-85C7-85046F9188E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2A58DEF3-B9F5-43D3-AD9F-61C45EDC8B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389D5504-A761-45F3-9538-8016436376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AE2C2CA5-4BB2-4E68-B3C2-6F779AA486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6CF418B7-8CEF-4ACC-8C96-F7807AE1EAB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0678" y="568582"/>
            <a:ext cx="6497597" cy="2402860"/>
          </a:xfrm>
        </p:spPr>
        <p:txBody>
          <a:bodyPr wrap="square" anchor="t"/>
          <a:lstStyle>
            <a:lvl1pPr algn="l">
              <a:lnSpc>
                <a:spcPct val="100000"/>
              </a:lnSpc>
              <a:spcAft>
                <a:spcPts val="600"/>
              </a:spcAft>
              <a:defRPr sz="4800" cap="all" baseline="0">
                <a:solidFill>
                  <a:schemeClr val="bg1"/>
                </a:solidFill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800">
                <a:solidFill>
                  <a:schemeClr val="bg1"/>
                </a:solidFill>
              </a:rPr>
              <a:t>FULL BLEED PHOTO WITH TAGLINE, THREE LINES MAX</a:t>
            </a:r>
          </a:p>
        </p:txBody>
      </p:sp>
    </p:spTree>
    <p:extLst>
      <p:ext uri="{BB962C8B-B14F-4D97-AF65-F5344CB8AC3E}">
        <p14:creationId xmlns:p14="http://schemas.microsoft.com/office/powerpoint/2010/main" val="294668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Full-Bleed Photo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6" y="2493910"/>
            <a:ext cx="5093448" cy="430033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7720461" y="64474"/>
            <a:ext cx="4406322" cy="3719583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F258B014-FCEB-457B-AA95-D932FA2C4BC9}"/>
              </a:ext>
            </a:extLst>
          </p:cNvPr>
          <p:cNvGrpSpPr/>
          <p:nvPr userDrawn="1"/>
        </p:nvGrpSpPr>
        <p:grpSpPr>
          <a:xfrm>
            <a:off x="595850" y="6465053"/>
            <a:ext cx="939280" cy="148016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B6D6772-32FD-406C-B104-D9AC3E440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CC3CEB0D-63A7-488A-851F-7043459537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334922AD-8470-4017-85C7-85046F9188E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2A58DEF3-B9F5-43D3-AD9F-61C45EDC8B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389D5504-A761-45F3-9538-8016436376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AE2C2CA5-4BB2-4E68-B3C2-6F779AA486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6CF418B7-8CEF-4ACC-8C96-F7807AE1EAB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0677" y="2949728"/>
            <a:ext cx="7140501" cy="3012528"/>
          </a:xfrm>
        </p:spPr>
        <p:txBody>
          <a:bodyPr wrap="square" anchor="b"/>
          <a:lstStyle>
            <a:lvl1pPr>
              <a:lnSpc>
                <a:spcPct val="100000"/>
              </a:lnSpc>
              <a:defRPr sz="480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FULL BLEED PHOTO WITH TAGLINE, THREE LINES MAX</a:t>
            </a:r>
          </a:p>
        </p:txBody>
      </p:sp>
    </p:spTree>
    <p:extLst>
      <p:ext uri="{BB962C8B-B14F-4D97-AF65-F5344CB8AC3E}">
        <p14:creationId xmlns:p14="http://schemas.microsoft.com/office/powerpoint/2010/main" val="256585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3D0A8685-304F-42A3-9876-CCFACB29CEF8}"/>
              </a:ext>
            </a:extLst>
          </p:cNvPr>
          <p:cNvGrpSpPr/>
          <p:nvPr userDrawn="1"/>
        </p:nvGrpSpPr>
        <p:grpSpPr>
          <a:xfrm>
            <a:off x="65216" y="64473"/>
            <a:ext cx="12061567" cy="6729769"/>
            <a:chOff x="65199" y="64473"/>
            <a:chExt cx="12058426" cy="672976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F4395E4-B3CF-4CFA-A316-8346983BD4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99" y="2493910"/>
              <a:ext cx="5092122" cy="4300332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F9AB370-459C-442C-88FB-19CD7A8110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7718450" y="64473"/>
              <a:ext cx="4405175" cy="3719583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7A4D144-B6C0-4CFE-BE76-03459947CD08}"/>
                </a:ext>
              </a:extLst>
            </p:cNvPr>
            <p:cNvGrpSpPr/>
            <p:nvPr userDrawn="1"/>
          </p:nvGrpSpPr>
          <p:grpSpPr>
            <a:xfrm>
              <a:off x="10376407" y="6415842"/>
              <a:ext cx="1050539" cy="196313"/>
              <a:chOff x="10376407" y="6415842"/>
              <a:chExt cx="1050539" cy="196313"/>
            </a:xfrm>
          </p:grpSpPr>
          <p:sp>
            <p:nvSpPr>
              <p:cNvPr id="38" name="Freeform 6">
                <a:extLst>
                  <a:ext uri="{FF2B5EF4-FFF2-40B4-BE49-F238E27FC236}">
                    <a16:creationId xmlns:a16="http://schemas.microsoft.com/office/drawing/2014/main" id="{1AA1024B-F5FD-4041-B998-D71C0CD137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37198" y="6471553"/>
                <a:ext cx="198966" cy="137950"/>
              </a:xfrm>
              <a:custGeom>
                <a:avLst/>
                <a:gdLst>
                  <a:gd name="T0" fmla="*/ 82 w 86"/>
                  <a:gd name="T1" fmla="*/ 0 h 60"/>
                  <a:gd name="T2" fmla="*/ 78 w 86"/>
                  <a:gd name="T3" fmla="*/ 4 h 60"/>
                  <a:gd name="T4" fmla="*/ 63 w 86"/>
                  <a:gd name="T5" fmla="*/ 48 h 60"/>
                  <a:gd name="T6" fmla="*/ 48 w 86"/>
                  <a:gd name="T7" fmla="*/ 4 h 60"/>
                  <a:gd name="T8" fmla="*/ 44 w 86"/>
                  <a:gd name="T9" fmla="*/ 0 h 60"/>
                  <a:gd name="T10" fmla="*/ 43 w 86"/>
                  <a:gd name="T11" fmla="*/ 0 h 60"/>
                  <a:gd name="T12" fmla="*/ 39 w 86"/>
                  <a:gd name="T13" fmla="*/ 4 h 60"/>
                  <a:gd name="T14" fmla="*/ 24 w 86"/>
                  <a:gd name="T15" fmla="*/ 48 h 60"/>
                  <a:gd name="T16" fmla="*/ 9 w 86"/>
                  <a:gd name="T17" fmla="*/ 4 h 60"/>
                  <a:gd name="T18" fmla="*/ 5 w 86"/>
                  <a:gd name="T19" fmla="*/ 0 h 60"/>
                  <a:gd name="T20" fmla="*/ 0 w 86"/>
                  <a:gd name="T21" fmla="*/ 4 h 60"/>
                  <a:gd name="T22" fmla="*/ 1 w 86"/>
                  <a:gd name="T23" fmla="*/ 7 h 60"/>
                  <a:gd name="T24" fmla="*/ 19 w 86"/>
                  <a:gd name="T25" fmla="*/ 56 h 60"/>
                  <a:gd name="T26" fmla="*/ 24 w 86"/>
                  <a:gd name="T27" fmla="*/ 60 h 60"/>
                  <a:gd name="T28" fmla="*/ 24 w 86"/>
                  <a:gd name="T29" fmla="*/ 60 h 60"/>
                  <a:gd name="T30" fmla="*/ 29 w 86"/>
                  <a:gd name="T31" fmla="*/ 56 h 60"/>
                  <a:gd name="T32" fmla="*/ 43 w 86"/>
                  <a:gd name="T33" fmla="*/ 14 h 60"/>
                  <a:gd name="T34" fmla="*/ 58 w 86"/>
                  <a:gd name="T35" fmla="*/ 56 h 60"/>
                  <a:gd name="T36" fmla="*/ 63 w 86"/>
                  <a:gd name="T37" fmla="*/ 60 h 60"/>
                  <a:gd name="T38" fmla="*/ 63 w 86"/>
                  <a:gd name="T39" fmla="*/ 60 h 60"/>
                  <a:gd name="T40" fmla="*/ 68 w 86"/>
                  <a:gd name="T41" fmla="*/ 56 h 60"/>
                  <a:gd name="T42" fmla="*/ 86 w 86"/>
                  <a:gd name="T43" fmla="*/ 7 h 60"/>
                  <a:gd name="T44" fmla="*/ 86 w 86"/>
                  <a:gd name="T45" fmla="*/ 4 h 60"/>
                  <a:gd name="T46" fmla="*/ 82 w 86"/>
                  <a:gd name="T4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6" h="60">
                    <a:moveTo>
                      <a:pt x="82" y="0"/>
                    </a:moveTo>
                    <a:cubicBezTo>
                      <a:pt x="80" y="0"/>
                      <a:pt x="78" y="2"/>
                      <a:pt x="78" y="4"/>
                    </a:cubicBezTo>
                    <a:cubicBezTo>
                      <a:pt x="63" y="48"/>
                      <a:pt x="63" y="48"/>
                      <a:pt x="63" y="48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7" y="2"/>
                      <a:pt x="46" y="0"/>
                      <a:pt x="44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1" y="0"/>
                      <a:pt x="39" y="2"/>
                      <a:pt x="39" y="4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5"/>
                      <a:pt x="1" y="6"/>
                      <a:pt x="1" y="7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0" y="59"/>
                      <a:pt x="21" y="60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6" y="60"/>
                      <a:pt x="28" y="59"/>
                      <a:pt x="29" y="56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9" y="59"/>
                      <a:pt x="60" y="60"/>
                      <a:pt x="63" y="60"/>
                    </a:cubicBezTo>
                    <a:cubicBezTo>
                      <a:pt x="63" y="60"/>
                      <a:pt x="63" y="60"/>
                      <a:pt x="63" y="60"/>
                    </a:cubicBezTo>
                    <a:cubicBezTo>
                      <a:pt x="65" y="60"/>
                      <a:pt x="67" y="59"/>
                      <a:pt x="68" y="56"/>
                    </a:cubicBezTo>
                    <a:cubicBezTo>
                      <a:pt x="86" y="7"/>
                      <a:pt x="86" y="7"/>
                      <a:pt x="86" y="7"/>
                    </a:cubicBezTo>
                    <a:cubicBezTo>
                      <a:pt x="86" y="6"/>
                      <a:pt x="86" y="5"/>
                      <a:pt x="86" y="4"/>
                    </a:cubicBezTo>
                    <a:cubicBezTo>
                      <a:pt x="86" y="2"/>
                      <a:pt x="85" y="0"/>
                      <a:pt x="82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39" name="Freeform 7">
                <a:extLst>
                  <a:ext uri="{FF2B5EF4-FFF2-40B4-BE49-F238E27FC236}">
                    <a16:creationId xmlns:a16="http://schemas.microsoft.com/office/drawing/2014/main" id="{39F35733-CFDC-4E31-8FEC-FDD3A82295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41470" y="6471553"/>
                <a:ext cx="135297" cy="140602"/>
              </a:xfrm>
              <a:custGeom>
                <a:avLst/>
                <a:gdLst>
                  <a:gd name="T0" fmla="*/ 29 w 58"/>
                  <a:gd name="T1" fmla="*/ 0 h 61"/>
                  <a:gd name="T2" fmla="*/ 0 w 58"/>
                  <a:gd name="T3" fmla="*/ 30 h 61"/>
                  <a:gd name="T4" fmla="*/ 0 w 58"/>
                  <a:gd name="T5" fmla="*/ 30 h 61"/>
                  <a:gd name="T6" fmla="*/ 29 w 58"/>
                  <a:gd name="T7" fmla="*/ 61 h 61"/>
                  <a:gd name="T8" fmla="*/ 58 w 58"/>
                  <a:gd name="T9" fmla="*/ 30 h 61"/>
                  <a:gd name="T10" fmla="*/ 58 w 58"/>
                  <a:gd name="T11" fmla="*/ 30 h 61"/>
                  <a:gd name="T12" fmla="*/ 29 w 58"/>
                  <a:gd name="T13" fmla="*/ 0 h 61"/>
                  <a:gd name="T14" fmla="*/ 49 w 58"/>
                  <a:gd name="T15" fmla="*/ 30 h 61"/>
                  <a:gd name="T16" fmla="*/ 29 w 58"/>
                  <a:gd name="T17" fmla="*/ 54 h 61"/>
                  <a:gd name="T18" fmla="*/ 9 w 58"/>
                  <a:gd name="T19" fmla="*/ 30 h 61"/>
                  <a:gd name="T20" fmla="*/ 9 w 58"/>
                  <a:gd name="T21" fmla="*/ 30 h 61"/>
                  <a:gd name="T22" fmla="*/ 29 w 58"/>
                  <a:gd name="T23" fmla="*/ 6 h 61"/>
                  <a:gd name="T24" fmla="*/ 49 w 58"/>
                  <a:gd name="T25" fmla="*/ 3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" h="61">
                    <a:moveTo>
                      <a:pt x="29" y="0"/>
                    </a:moveTo>
                    <a:cubicBezTo>
                      <a:pt x="11" y="0"/>
                      <a:pt x="0" y="14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47"/>
                      <a:pt x="11" y="61"/>
                      <a:pt x="29" y="61"/>
                    </a:cubicBezTo>
                    <a:cubicBezTo>
                      <a:pt x="47" y="61"/>
                      <a:pt x="58" y="47"/>
                      <a:pt x="58" y="30"/>
                    </a:cubicBezTo>
                    <a:cubicBezTo>
                      <a:pt x="58" y="30"/>
                      <a:pt x="58" y="30"/>
                      <a:pt x="58" y="30"/>
                    </a:cubicBezTo>
                    <a:cubicBezTo>
                      <a:pt x="58" y="13"/>
                      <a:pt x="47" y="0"/>
                      <a:pt x="29" y="0"/>
                    </a:cubicBezTo>
                    <a:moveTo>
                      <a:pt x="49" y="30"/>
                    </a:moveTo>
                    <a:cubicBezTo>
                      <a:pt x="49" y="43"/>
                      <a:pt x="42" y="54"/>
                      <a:pt x="29" y="54"/>
                    </a:cubicBezTo>
                    <a:cubicBezTo>
                      <a:pt x="17" y="54"/>
                      <a:pt x="9" y="43"/>
                      <a:pt x="9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18"/>
                      <a:pt x="16" y="6"/>
                      <a:pt x="29" y="6"/>
                    </a:cubicBezTo>
                    <a:cubicBezTo>
                      <a:pt x="41" y="6"/>
                      <a:pt x="49" y="18"/>
                      <a:pt x="49" y="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40" name="Freeform 8">
                <a:extLst>
                  <a:ext uri="{FF2B5EF4-FFF2-40B4-BE49-F238E27FC236}">
                    <a16:creationId xmlns:a16="http://schemas.microsoft.com/office/drawing/2014/main" id="{E164AE6A-859D-4A6E-BD2E-830194D61C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97990" y="6471553"/>
                <a:ext cx="74281" cy="137950"/>
              </a:xfrm>
              <a:custGeom>
                <a:avLst/>
                <a:gdLst>
                  <a:gd name="T0" fmla="*/ 29 w 33"/>
                  <a:gd name="T1" fmla="*/ 0 h 60"/>
                  <a:gd name="T2" fmla="*/ 9 w 33"/>
                  <a:gd name="T3" fmla="*/ 16 h 60"/>
                  <a:gd name="T4" fmla="*/ 9 w 33"/>
                  <a:gd name="T5" fmla="*/ 5 h 60"/>
                  <a:gd name="T6" fmla="*/ 4 w 33"/>
                  <a:gd name="T7" fmla="*/ 0 h 60"/>
                  <a:gd name="T8" fmla="*/ 0 w 33"/>
                  <a:gd name="T9" fmla="*/ 5 h 60"/>
                  <a:gd name="T10" fmla="*/ 0 w 33"/>
                  <a:gd name="T11" fmla="*/ 56 h 60"/>
                  <a:gd name="T12" fmla="*/ 4 w 33"/>
                  <a:gd name="T13" fmla="*/ 60 h 60"/>
                  <a:gd name="T14" fmla="*/ 9 w 33"/>
                  <a:gd name="T15" fmla="*/ 56 h 60"/>
                  <a:gd name="T16" fmla="*/ 9 w 33"/>
                  <a:gd name="T17" fmla="*/ 36 h 60"/>
                  <a:gd name="T18" fmla="*/ 29 w 33"/>
                  <a:gd name="T19" fmla="*/ 9 h 60"/>
                  <a:gd name="T20" fmla="*/ 33 w 33"/>
                  <a:gd name="T21" fmla="*/ 4 h 60"/>
                  <a:gd name="T22" fmla="*/ 29 w 33"/>
                  <a:gd name="T2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60">
                    <a:moveTo>
                      <a:pt x="29" y="0"/>
                    </a:moveTo>
                    <a:cubicBezTo>
                      <a:pt x="21" y="0"/>
                      <a:pt x="13" y="6"/>
                      <a:pt x="9" y="1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2"/>
                      <a:pt x="7" y="0"/>
                      <a:pt x="4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8"/>
                      <a:pt x="2" y="60"/>
                      <a:pt x="4" y="60"/>
                    </a:cubicBezTo>
                    <a:cubicBezTo>
                      <a:pt x="7" y="60"/>
                      <a:pt x="9" y="58"/>
                      <a:pt x="9" y="5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19"/>
                      <a:pt x="18" y="10"/>
                      <a:pt x="29" y="9"/>
                    </a:cubicBezTo>
                    <a:cubicBezTo>
                      <a:pt x="32" y="9"/>
                      <a:pt x="33" y="7"/>
                      <a:pt x="33" y="4"/>
                    </a:cubicBezTo>
                    <a:cubicBezTo>
                      <a:pt x="33" y="2"/>
                      <a:pt x="31" y="0"/>
                      <a:pt x="2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41" name="Freeform 9">
                <a:extLst>
                  <a:ext uri="{FF2B5EF4-FFF2-40B4-BE49-F238E27FC236}">
                    <a16:creationId xmlns:a16="http://schemas.microsoft.com/office/drawing/2014/main" id="{4EAC30FE-481C-4E88-ABBE-7B6438FA1D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93493" y="6415842"/>
                <a:ext cx="21223" cy="193660"/>
              </a:xfrm>
              <a:custGeom>
                <a:avLst/>
                <a:gdLst>
                  <a:gd name="T0" fmla="*/ 5 w 9"/>
                  <a:gd name="T1" fmla="*/ 0 h 84"/>
                  <a:gd name="T2" fmla="*/ 0 w 9"/>
                  <a:gd name="T3" fmla="*/ 5 h 84"/>
                  <a:gd name="T4" fmla="*/ 0 w 9"/>
                  <a:gd name="T5" fmla="*/ 80 h 84"/>
                  <a:gd name="T6" fmla="*/ 5 w 9"/>
                  <a:gd name="T7" fmla="*/ 84 h 84"/>
                  <a:gd name="T8" fmla="*/ 9 w 9"/>
                  <a:gd name="T9" fmla="*/ 80 h 84"/>
                  <a:gd name="T10" fmla="*/ 9 w 9"/>
                  <a:gd name="T11" fmla="*/ 5 h 84"/>
                  <a:gd name="T12" fmla="*/ 5 w 9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84">
                    <a:moveTo>
                      <a:pt x="5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2"/>
                      <a:pt x="2" y="84"/>
                      <a:pt x="5" y="84"/>
                    </a:cubicBezTo>
                    <a:cubicBezTo>
                      <a:pt x="7" y="84"/>
                      <a:pt x="9" y="82"/>
                      <a:pt x="9" y="8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42" name="Freeform 10">
                <a:extLst>
                  <a:ext uri="{FF2B5EF4-FFF2-40B4-BE49-F238E27FC236}">
                    <a16:creationId xmlns:a16="http://schemas.microsoft.com/office/drawing/2014/main" id="{22DDD06E-34F0-43FF-ABD8-7E46EDBADA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35939" y="6415842"/>
                <a:ext cx="135297" cy="196313"/>
              </a:xfrm>
              <a:custGeom>
                <a:avLst/>
                <a:gdLst>
                  <a:gd name="T0" fmla="*/ 55 w 59"/>
                  <a:gd name="T1" fmla="*/ 0 h 85"/>
                  <a:gd name="T2" fmla="*/ 50 w 59"/>
                  <a:gd name="T3" fmla="*/ 5 h 85"/>
                  <a:gd name="T4" fmla="*/ 50 w 59"/>
                  <a:gd name="T5" fmla="*/ 36 h 85"/>
                  <a:gd name="T6" fmla="*/ 28 w 59"/>
                  <a:gd name="T7" fmla="*/ 24 h 85"/>
                  <a:gd name="T8" fmla="*/ 0 w 59"/>
                  <a:gd name="T9" fmla="*/ 54 h 85"/>
                  <a:gd name="T10" fmla="*/ 0 w 59"/>
                  <a:gd name="T11" fmla="*/ 54 h 85"/>
                  <a:gd name="T12" fmla="*/ 28 w 59"/>
                  <a:gd name="T13" fmla="*/ 85 h 85"/>
                  <a:gd name="T14" fmla="*/ 50 w 59"/>
                  <a:gd name="T15" fmla="*/ 72 h 85"/>
                  <a:gd name="T16" fmla="*/ 50 w 59"/>
                  <a:gd name="T17" fmla="*/ 80 h 85"/>
                  <a:gd name="T18" fmla="*/ 55 w 59"/>
                  <a:gd name="T19" fmla="*/ 84 h 85"/>
                  <a:gd name="T20" fmla="*/ 59 w 59"/>
                  <a:gd name="T21" fmla="*/ 80 h 85"/>
                  <a:gd name="T22" fmla="*/ 59 w 59"/>
                  <a:gd name="T23" fmla="*/ 5 h 85"/>
                  <a:gd name="T24" fmla="*/ 55 w 59"/>
                  <a:gd name="T25" fmla="*/ 0 h 85"/>
                  <a:gd name="T26" fmla="*/ 51 w 59"/>
                  <a:gd name="T27" fmla="*/ 54 h 85"/>
                  <a:gd name="T28" fmla="*/ 30 w 59"/>
                  <a:gd name="T29" fmla="*/ 77 h 85"/>
                  <a:gd name="T30" fmla="*/ 9 w 59"/>
                  <a:gd name="T31" fmla="*/ 54 h 85"/>
                  <a:gd name="T32" fmla="*/ 9 w 59"/>
                  <a:gd name="T33" fmla="*/ 54 h 85"/>
                  <a:gd name="T34" fmla="*/ 30 w 59"/>
                  <a:gd name="T35" fmla="*/ 31 h 85"/>
                  <a:gd name="T36" fmla="*/ 51 w 59"/>
                  <a:gd name="T37" fmla="*/ 5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9" h="85">
                    <a:moveTo>
                      <a:pt x="55" y="0"/>
                    </a:moveTo>
                    <a:cubicBezTo>
                      <a:pt x="52" y="0"/>
                      <a:pt x="50" y="2"/>
                      <a:pt x="50" y="5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46" y="30"/>
                      <a:pt x="39" y="24"/>
                      <a:pt x="28" y="24"/>
                    </a:cubicBezTo>
                    <a:cubicBezTo>
                      <a:pt x="14" y="24"/>
                      <a:pt x="0" y="35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74"/>
                      <a:pt x="14" y="85"/>
                      <a:pt x="28" y="85"/>
                    </a:cubicBezTo>
                    <a:cubicBezTo>
                      <a:pt x="39" y="85"/>
                      <a:pt x="46" y="79"/>
                      <a:pt x="50" y="72"/>
                    </a:cubicBezTo>
                    <a:cubicBezTo>
                      <a:pt x="50" y="80"/>
                      <a:pt x="50" y="80"/>
                      <a:pt x="50" y="80"/>
                    </a:cubicBezTo>
                    <a:cubicBezTo>
                      <a:pt x="50" y="82"/>
                      <a:pt x="52" y="84"/>
                      <a:pt x="55" y="84"/>
                    </a:cubicBezTo>
                    <a:cubicBezTo>
                      <a:pt x="57" y="84"/>
                      <a:pt x="59" y="82"/>
                      <a:pt x="59" y="80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9" y="2"/>
                      <a:pt x="57" y="0"/>
                      <a:pt x="55" y="0"/>
                    </a:cubicBezTo>
                    <a:moveTo>
                      <a:pt x="51" y="54"/>
                    </a:moveTo>
                    <a:cubicBezTo>
                      <a:pt x="51" y="68"/>
                      <a:pt x="40" y="77"/>
                      <a:pt x="30" y="77"/>
                    </a:cubicBezTo>
                    <a:cubicBezTo>
                      <a:pt x="19" y="77"/>
                      <a:pt x="9" y="68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40"/>
                      <a:pt x="18" y="31"/>
                      <a:pt x="30" y="31"/>
                    </a:cubicBezTo>
                    <a:cubicBezTo>
                      <a:pt x="40" y="31"/>
                      <a:pt x="51" y="41"/>
                      <a:pt x="51" y="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43" name="Freeform 11">
                <a:extLst>
                  <a:ext uri="{FF2B5EF4-FFF2-40B4-BE49-F238E27FC236}">
                    <a16:creationId xmlns:a16="http://schemas.microsoft.com/office/drawing/2014/main" id="{55F89E02-3DF0-4EAB-9B8C-BB0DCF8EF6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76407" y="6466247"/>
                <a:ext cx="355485" cy="145908"/>
              </a:xfrm>
              <a:custGeom>
                <a:avLst/>
                <a:gdLst>
                  <a:gd name="T0" fmla="*/ 2 w 153"/>
                  <a:gd name="T1" fmla="*/ 13 h 63"/>
                  <a:gd name="T2" fmla="*/ 6 w 153"/>
                  <a:gd name="T3" fmla="*/ 2 h 63"/>
                  <a:gd name="T4" fmla="*/ 17 w 153"/>
                  <a:gd name="T5" fmla="*/ 6 h 63"/>
                  <a:gd name="T6" fmla="*/ 32 w 153"/>
                  <a:gd name="T7" fmla="*/ 42 h 63"/>
                  <a:gd name="T8" fmla="*/ 44 w 153"/>
                  <a:gd name="T9" fmla="*/ 14 h 63"/>
                  <a:gd name="T10" fmla="*/ 62 w 153"/>
                  <a:gd name="T11" fmla="*/ 1 h 63"/>
                  <a:gd name="T12" fmla="*/ 78 w 153"/>
                  <a:gd name="T13" fmla="*/ 9 h 63"/>
                  <a:gd name="T14" fmla="*/ 95 w 153"/>
                  <a:gd name="T15" fmla="*/ 1 h 63"/>
                  <a:gd name="T16" fmla="*/ 113 w 153"/>
                  <a:gd name="T17" fmla="*/ 9 h 63"/>
                  <a:gd name="T18" fmla="*/ 132 w 153"/>
                  <a:gd name="T19" fmla="*/ 1 h 63"/>
                  <a:gd name="T20" fmla="*/ 153 w 153"/>
                  <a:gd name="T21" fmla="*/ 21 h 63"/>
                  <a:gd name="T22" fmla="*/ 153 w 153"/>
                  <a:gd name="T23" fmla="*/ 53 h 63"/>
                  <a:gd name="T24" fmla="*/ 144 w 153"/>
                  <a:gd name="T25" fmla="*/ 63 h 63"/>
                  <a:gd name="T26" fmla="*/ 135 w 153"/>
                  <a:gd name="T27" fmla="*/ 53 h 63"/>
                  <a:gd name="T28" fmla="*/ 135 w 153"/>
                  <a:gd name="T29" fmla="*/ 25 h 63"/>
                  <a:gd name="T30" fmla="*/ 126 w 153"/>
                  <a:gd name="T31" fmla="*/ 16 h 63"/>
                  <a:gd name="T32" fmla="*/ 117 w 153"/>
                  <a:gd name="T33" fmla="*/ 25 h 63"/>
                  <a:gd name="T34" fmla="*/ 117 w 153"/>
                  <a:gd name="T35" fmla="*/ 53 h 63"/>
                  <a:gd name="T36" fmla="*/ 109 w 153"/>
                  <a:gd name="T37" fmla="*/ 63 h 63"/>
                  <a:gd name="T38" fmla="*/ 100 w 153"/>
                  <a:gd name="T39" fmla="*/ 53 h 63"/>
                  <a:gd name="T40" fmla="*/ 100 w 153"/>
                  <a:gd name="T41" fmla="*/ 25 h 63"/>
                  <a:gd name="T42" fmla="*/ 91 w 153"/>
                  <a:gd name="T43" fmla="*/ 16 h 63"/>
                  <a:gd name="T44" fmla="*/ 82 w 153"/>
                  <a:gd name="T45" fmla="*/ 25 h 63"/>
                  <a:gd name="T46" fmla="*/ 82 w 153"/>
                  <a:gd name="T47" fmla="*/ 53 h 63"/>
                  <a:gd name="T48" fmla="*/ 73 w 153"/>
                  <a:gd name="T49" fmla="*/ 63 h 63"/>
                  <a:gd name="T50" fmla="*/ 65 w 153"/>
                  <a:gd name="T51" fmla="*/ 53 h 63"/>
                  <a:gd name="T52" fmla="*/ 65 w 153"/>
                  <a:gd name="T53" fmla="*/ 19 h 63"/>
                  <a:gd name="T54" fmla="*/ 62 w 153"/>
                  <a:gd name="T55" fmla="*/ 16 h 63"/>
                  <a:gd name="T56" fmla="*/ 60 w 153"/>
                  <a:gd name="T57" fmla="*/ 18 h 63"/>
                  <a:gd name="T58" fmla="*/ 44 w 153"/>
                  <a:gd name="T59" fmla="*/ 53 h 63"/>
                  <a:gd name="T60" fmla="*/ 32 w 153"/>
                  <a:gd name="T61" fmla="*/ 63 h 63"/>
                  <a:gd name="T62" fmla="*/ 20 w 153"/>
                  <a:gd name="T63" fmla="*/ 53 h 63"/>
                  <a:gd name="T64" fmla="*/ 2 w 153"/>
                  <a:gd name="T65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3" h="63">
                    <a:moveTo>
                      <a:pt x="2" y="13"/>
                    </a:moveTo>
                    <a:cubicBezTo>
                      <a:pt x="0" y="9"/>
                      <a:pt x="1" y="4"/>
                      <a:pt x="6" y="2"/>
                    </a:cubicBezTo>
                    <a:cubicBezTo>
                      <a:pt x="10" y="0"/>
                      <a:pt x="15" y="2"/>
                      <a:pt x="17" y="6"/>
                    </a:cubicBezTo>
                    <a:cubicBezTo>
                      <a:pt x="32" y="42"/>
                      <a:pt x="32" y="42"/>
                      <a:pt x="32" y="42"/>
                    </a:cubicBezTo>
                    <a:cubicBezTo>
                      <a:pt x="44" y="14"/>
                      <a:pt x="44" y="14"/>
                      <a:pt x="44" y="14"/>
                    </a:cubicBezTo>
                    <a:cubicBezTo>
                      <a:pt x="48" y="5"/>
                      <a:pt x="54" y="1"/>
                      <a:pt x="62" y="1"/>
                    </a:cubicBezTo>
                    <a:cubicBezTo>
                      <a:pt x="68" y="1"/>
                      <a:pt x="74" y="4"/>
                      <a:pt x="78" y="9"/>
                    </a:cubicBezTo>
                    <a:cubicBezTo>
                      <a:pt x="78" y="9"/>
                      <a:pt x="86" y="1"/>
                      <a:pt x="95" y="1"/>
                    </a:cubicBezTo>
                    <a:cubicBezTo>
                      <a:pt x="104" y="1"/>
                      <a:pt x="109" y="4"/>
                      <a:pt x="113" y="9"/>
                    </a:cubicBezTo>
                    <a:cubicBezTo>
                      <a:pt x="113" y="9"/>
                      <a:pt x="120" y="1"/>
                      <a:pt x="132" y="1"/>
                    </a:cubicBezTo>
                    <a:cubicBezTo>
                      <a:pt x="143" y="1"/>
                      <a:pt x="153" y="10"/>
                      <a:pt x="153" y="21"/>
                    </a:cubicBezTo>
                    <a:cubicBezTo>
                      <a:pt x="153" y="53"/>
                      <a:pt x="153" y="53"/>
                      <a:pt x="153" y="53"/>
                    </a:cubicBezTo>
                    <a:cubicBezTo>
                      <a:pt x="153" y="58"/>
                      <a:pt x="149" y="63"/>
                      <a:pt x="144" y="63"/>
                    </a:cubicBezTo>
                    <a:cubicBezTo>
                      <a:pt x="138" y="63"/>
                      <a:pt x="135" y="58"/>
                      <a:pt x="135" y="53"/>
                    </a:cubicBezTo>
                    <a:cubicBezTo>
                      <a:pt x="135" y="25"/>
                      <a:pt x="135" y="25"/>
                      <a:pt x="135" y="25"/>
                    </a:cubicBezTo>
                    <a:cubicBezTo>
                      <a:pt x="135" y="20"/>
                      <a:pt x="132" y="16"/>
                      <a:pt x="126" y="16"/>
                    </a:cubicBezTo>
                    <a:cubicBezTo>
                      <a:pt x="121" y="16"/>
                      <a:pt x="117" y="20"/>
                      <a:pt x="117" y="25"/>
                    </a:cubicBezTo>
                    <a:cubicBezTo>
                      <a:pt x="117" y="53"/>
                      <a:pt x="117" y="53"/>
                      <a:pt x="117" y="53"/>
                    </a:cubicBezTo>
                    <a:cubicBezTo>
                      <a:pt x="117" y="58"/>
                      <a:pt x="114" y="63"/>
                      <a:pt x="109" y="63"/>
                    </a:cubicBezTo>
                    <a:cubicBezTo>
                      <a:pt x="103" y="63"/>
                      <a:pt x="100" y="58"/>
                      <a:pt x="100" y="53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0"/>
                      <a:pt x="96" y="16"/>
                      <a:pt x="91" y="16"/>
                    </a:cubicBezTo>
                    <a:cubicBezTo>
                      <a:pt x="86" y="16"/>
                      <a:pt x="82" y="20"/>
                      <a:pt x="82" y="25"/>
                    </a:cubicBezTo>
                    <a:cubicBezTo>
                      <a:pt x="82" y="53"/>
                      <a:pt x="82" y="53"/>
                      <a:pt x="82" y="53"/>
                    </a:cubicBezTo>
                    <a:cubicBezTo>
                      <a:pt x="82" y="58"/>
                      <a:pt x="79" y="63"/>
                      <a:pt x="73" y="63"/>
                    </a:cubicBezTo>
                    <a:cubicBezTo>
                      <a:pt x="68" y="63"/>
                      <a:pt x="65" y="58"/>
                      <a:pt x="65" y="53"/>
                    </a:cubicBezTo>
                    <a:cubicBezTo>
                      <a:pt x="65" y="19"/>
                      <a:pt x="65" y="19"/>
                      <a:pt x="65" y="19"/>
                    </a:cubicBezTo>
                    <a:cubicBezTo>
                      <a:pt x="65" y="17"/>
                      <a:pt x="64" y="16"/>
                      <a:pt x="62" y="16"/>
                    </a:cubicBezTo>
                    <a:cubicBezTo>
                      <a:pt x="61" y="16"/>
                      <a:pt x="60" y="17"/>
                      <a:pt x="60" y="18"/>
                    </a:cubicBezTo>
                    <a:cubicBezTo>
                      <a:pt x="60" y="18"/>
                      <a:pt x="44" y="53"/>
                      <a:pt x="44" y="53"/>
                    </a:cubicBezTo>
                    <a:cubicBezTo>
                      <a:pt x="41" y="59"/>
                      <a:pt x="38" y="63"/>
                      <a:pt x="32" y="63"/>
                    </a:cubicBezTo>
                    <a:cubicBezTo>
                      <a:pt x="26" y="63"/>
                      <a:pt x="23" y="60"/>
                      <a:pt x="20" y="53"/>
                    </a:cubicBezTo>
                    <a:lnTo>
                      <a:pt x="2" y="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44" name="Freeform 12">
                <a:extLst>
                  <a:ext uri="{FF2B5EF4-FFF2-40B4-BE49-F238E27FC236}">
                    <a16:creationId xmlns:a16="http://schemas.microsoft.com/office/drawing/2014/main" id="{9DC96E12-1894-4F92-BC54-8C9E47C43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89806" y="6415842"/>
                <a:ext cx="37140" cy="34487"/>
              </a:xfrm>
              <a:custGeom>
                <a:avLst/>
                <a:gdLst>
                  <a:gd name="T0" fmla="*/ 0 w 15"/>
                  <a:gd name="T1" fmla="*/ 7 h 15"/>
                  <a:gd name="T2" fmla="*/ 0 w 15"/>
                  <a:gd name="T3" fmla="*/ 7 h 15"/>
                  <a:gd name="T4" fmla="*/ 7 w 15"/>
                  <a:gd name="T5" fmla="*/ 0 h 15"/>
                  <a:gd name="T6" fmla="*/ 15 w 15"/>
                  <a:gd name="T7" fmla="*/ 7 h 15"/>
                  <a:gd name="T8" fmla="*/ 15 w 15"/>
                  <a:gd name="T9" fmla="*/ 7 h 15"/>
                  <a:gd name="T10" fmla="*/ 7 w 15"/>
                  <a:gd name="T11" fmla="*/ 15 h 15"/>
                  <a:gd name="T12" fmla="*/ 0 w 15"/>
                  <a:gd name="T13" fmla="*/ 7 h 15"/>
                  <a:gd name="T14" fmla="*/ 13 w 15"/>
                  <a:gd name="T15" fmla="*/ 7 h 15"/>
                  <a:gd name="T16" fmla="*/ 13 w 15"/>
                  <a:gd name="T17" fmla="*/ 7 h 15"/>
                  <a:gd name="T18" fmla="*/ 7 w 15"/>
                  <a:gd name="T19" fmla="*/ 1 h 15"/>
                  <a:gd name="T20" fmla="*/ 2 w 15"/>
                  <a:gd name="T21" fmla="*/ 7 h 15"/>
                  <a:gd name="T22" fmla="*/ 2 w 15"/>
                  <a:gd name="T23" fmla="*/ 7 h 15"/>
                  <a:gd name="T24" fmla="*/ 7 w 15"/>
                  <a:gd name="T25" fmla="*/ 13 h 15"/>
                  <a:gd name="T26" fmla="*/ 13 w 15"/>
                  <a:gd name="T2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15">
                    <a:moveTo>
                      <a:pt x="0" y="7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2" y="0"/>
                      <a:pt x="15" y="3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11"/>
                      <a:pt x="11" y="15"/>
                      <a:pt x="7" y="15"/>
                    </a:cubicBezTo>
                    <a:cubicBezTo>
                      <a:pt x="3" y="15"/>
                      <a:pt x="0" y="11"/>
                      <a:pt x="0" y="7"/>
                    </a:cubicBezTo>
                    <a:moveTo>
                      <a:pt x="13" y="7"/>
                    </a:moveTo>
                    <a:cubicBezTo>
                      <a:pt x="13" y="7"/>
                      <a:pt x="13" y="7"/>
                      <a:pt x="13" y="7"/>
                    </a:cubicBezTo>
                    <a:cubicBezTo>
                      <a:pt x="13" y="4"/>
                      <a:pt x="11" y="1"/>
                      <a:pt x="7" y="1"/>
                    </a:cubicBezTo>
                    <a:cubicBezTo>
                      <a:pt x="4" y="1"/>
                      <a:pt x="2" y="4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11"/>
                      <a:pt x="4" y="13"/>
                      <a:pt x="7" y="13"/>
                    </a:cubicBezTo>
                    <a:cubicBezTo>
                      <a:pt x="11" y="13"/>
                      <a:pt x="13" y="11"/>
                      <a:pt x="13" y="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45" name="Freeform 13">
                <a:extLst>
                  <a:ext uri="{FF2B5EF4-FFF2-40B4-BE49-F238E27FC236}">
                    <a16:creationId xmlns:a16="http://schemas.microsoft.com/office/drawing/2014/main" id="{0808E1EA-9D66-44A5-B1EB-96B8E458F7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03070" y="6423801"/>
                <a:ext cx="13264" cy="15917"/>
              </a:xfrm>
              <a:custGeom>
                <a:avLst/>
                <a:gdLst>
                  <a:gd name="T0" fmla="*/ 0 w 6"/>
                  <a:gd name="T1" fmla="*/ 1 h 7"/>
                  <a:gd name="T2" fmla="*/ 0 w 6"/>
                  <a:gd name="T3" fmla="*/ 0 h 7"/>
                  <a:gd name="T4" fmla="*/ 3 w 6"/>
                  <a:gd name="T5" fmla="*/ 0 h 7"/>
                  <a:gd name="T6" fmla="*/ 5 w 6"/>
                  <a:gd name="T7" fmla="*/ 0 h 7"/>
                  <a:gd name="T8" fmla="*/ 6 w 6"/>
                  <a:gd name="T9" fmla="*/ 2 h 7"/>
                  <a:gd name="T10" fmla="*/ 6 w 6"/>
                  <a:gd name="T11" fmla="*/ 2 h 7"/>
                  <a:gd name="T12" fmla="*/ 4 w 6"/>
                  <a:gd name="T13" fmla="*/ 4 h 7"/>
                  <a:gd name="T14" fmla="*/ 5 w 6"/>
                  <a:gd name="T15" fmla="*/ 6 h 7"/>
                  <a:gd name="T16" fmla="*/ 5 w 6"/>
                  <a:gd name="T17" fmla="*/ 6 h 7"/>
                  <a:gd name="T18" fmla="*/ 5 w 6"/>
                  <a:gd name="T19" fmla="*/ 7 h 7"/>
                  <a:gd name="T20" fmla="*/ 4 w 6"/>
                  <a:gd name="T21" fmla="*/ 6 h 7"/>
                  <a:gd name="T22" fmla="*/ 2 w 6"/>
                  <a:gd name="T23" fmla="*/ 5 h 7"/>
                  <a:gd name="T24" fmla="*/ 1 w 6"/>
                  <a:gd name="T25" fmla="*/ 5 h 7"/>
                  <a:gd name="T26" fmla="*/ 1 w 6"/>
                  <a:gd name="T27" fmla="*/ 6 h 7"/>
                  <a:gd name="T28" fmla="*/ 0 w 6"/>
                  <a:gd name="T29" fmla="*/ 7 h 7"/>
                  <a:gd name="T30" fmla="*/ 0 w 6"/>
                  <a:gd name="T31" fmla="*/ 6 h 7"/>
                  <a:gd name="T32" fmla="*/ 0 w 6"/>
                  <a:gd name="T33" fmla="*/ 1 h 7"/>
                  <a:gd name="T34" fmla="*/ 3 w 6"/>
                  <a:gd name="T35" fmla="*/ 3 h 7"/>
                  <a:gd name="T36" fmla="*/ 4 w 6"/>
                  <a:gd name="T37" fmla="*/ 2 h 7"/>
                  <a:gd name="T38" fmla="*/ 4 w 6"/>
                  <a:gd name="T39" fmla="*/ 2 h 7"/>
                  <a:gd name="T40" fmla="*/ 3 w 6"/>
                  <a:gd name="T41" fmla="*/ 1 h 7"/>
                  <a:gd name="T42" fmla="*/ 1 w 6"/>
                  <a:gd name="T43" fmla="*/ 1 h 7"/>
                  <a:gd name="T44" fmla="*/ 1 w 6"/>
                  <a:gd name="T45" fmla="*/ 3 h 7"/>
                  <a:gd name="T46" fmla="*/ 3 w 6"/>
                  <a:gd name="T4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" h="7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0"/>
                      <a:pt x="5" y="0"/>
                    </a:cubicBezTo>
                    <a:cubicBezTo>
                      <a:pt x="5" y="1"/>
                      <a:pt x="6" y="1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3"/>
                      <a:pt x="5" y="4"/>
                      <a:pt x="4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4" y="7"/>
                      <a:pt x="4" y="7"/>
                      <a:pt x="4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7"/>
                      <a:pt x="0" y="7"/>
                    </a:cubicBezTo>
                    <a:cubicBezTo>
                      <a:pt x="0" y="7"/>
                      <a:pt x="0" y="6"/>
                      <a:pt x="0" y="6"/>
                    </a:cubicBezTo>
                    <a:lnTo>
                      <a:pt x="0" y="1"/>
                    </a:lnTo>
                    <a:close/>
                    <a:moveTo>
                      <a:pt x="3" y="3"/>
                    </a:moveTo>
                    <a:cubicBezTo>
                      <a:pt x="4" y="3"/>
                      <a:pt x="4" y="3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3"/>
                      <a:pt x="1" y="3"/>
                      <a:pt x="1" y="3"/>
                    </a:cubicBezTo>
                    <a:lnTo>
                      <a:pt x="3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</p:grpSp>
      </p:grpSp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2394" y="2055430"/>
            <a:ext cx="1829435" cy="1828959"/>
          </a:xfrm>
          <a:prstGeom prst="ellipse">
            <a:avLst/>
          </a:prstGeom>
          <a:gradFill flip="none" rotWithShape="0">
            <a:gsLst>
              <a:gs pos="0">
                <a:schemeClr val="accent5"/>
              </a:gs>
              <a:gs pos="100000">
                <a:schemeClr val="accent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799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91487" y="2055430"/>
            <a:ext cx="1829435" cy="1828959"/>
          </a:xfrm>
          <a:prstGeom prst="ellipse">
            <a:avLst/>
          </a:prstGeom>
          <a:gradFill flip="none" rotWithShape="0">
            <a:gsLst>
              <a:gs pos="1000">
                <a:schemeClr val="accent1"/>
              </a:gs>
              <a:gs pos="99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799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6275" y="2055430"/>
            <a:ext cx="1829435" cy="1828959"/>
          </a:xfrm>
          <a:prstGeom prst="ellipse">
            <a:avLst/>
          </a:prstGeom>
          <a:gradFill flip="none" rotWithShape="0">
            <a:gsLst>
              <a:gs pos="8000">
                <a:srgbClr val="00CEE4"/>
              </a:gs>
              <a:gs pos="99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799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26302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8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20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722455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800">
                <a:solidFill>
                  <a:srgbClr val="06A0B7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20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925277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800">
                <a:solidFill>
                  <a:srgbClr val="3B98C9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2000"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40DFA8-472A-42DC-8AE3-3FE628E1C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757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9C94A169-5BEC-4FF0-B1DC-A7D3F720BC26}"/>
              </a:ext>
            </a:extLst>
          </p:cNvPr>
          <p:cNvGrpSpPr/>
          <p:nvPr userDrawn="1"/>
        </p:nvGrpSpPr>
        <p:grpSpPr>
          <a:xfrm>
            <a:off x="65216" y="64473"/>
            <a:ext cx="12061567" cy="6729769"/>
            <a:chOff x="65199" y="64473"/>
            <a:chExt cx="12058426" cy="6729769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AB52EE4-47F0-4F4E-9DA5-4E00CCD2C5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99" y="2493910"/>
              <a:ext cx="5092122" cy="4300332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1680746-A596-4835-B6A0-B158F967F3E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7718450" y="64473"/>
              <a:ext cx="4405175" cy="3719583"/>
            </a:xfrm>
            <a:prstGeom prst="rect">
              <a:avLst/>
            </a:prstGeom>
          </p:spPr>
        </p:pic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F147A9B-78EC-4F7E-85BE-D45522C7A4E3}"/>
                </a:ext>
              </a:extLst>
            </p:cNvPr>
            <p:cNvGrpSpPr/>
            <p:nvPr userDrawn="1"/>
          </p:nvGrpSpPr>
          <p:grpSpPr>
            <a:xfrm>
              <a:off x="10376407" y="6415842"/>
              <a:ext cx="1050539" cy="196313"/>
              <a:chOff x="10376407" y="6415842"/>
              <a:chExt cx="1050539" cy="196313"/>
            </a:xfrm>
          </p:grpSpPr>
          <p:sp>
            <p:nvSpPr>
              <p:cNvPr id="39" name="Freeform 6">
                <a:extLst>
                  <a:ext uri="{FF2B5EF4-FFF2-40B4-BE49-F238E27FC236}">
                    <a16:creationId xmlns:a16="http://schemas.microsoft.com/office/drawing/2014/main" id="{774BEBF4-CC5C-4E1A-BF54-A80304163F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37198" y="6471553"/>
                <a:ext cx="198966" cy="137950"/>
              </a:xfrm>
              <a:custGeom>
                <a:avLst/>
                <a:gdLst>
                  <a:gd name="T0" fmla="*/ 82 w 86"/>
                  <a:gd name="T1" fmla="*/ 0 h 60"/>
                  <a:gd name="T2" fmla="*/ 78 w 86"/>
                  <a:gd name="T3" fmla="*/ 4 h 60"/>
                  <a:gd name="T4" fmla="*/ 63 w 86"/>
                  <a:gd name="T5" fmla="*/ 48 h 60"/>
                  <a:gd name="T6" fmla="*/ 48 w 86"/>
                  <a:gd name="T7" fmla="*/ 4 h 60"/>
                  <a:gd name="T8" fmla="*/ 44 w 86"/>
                  <a:gd name="T9" fmla="*/ 0 h 60"/>
                  <a:gd name="T10" fmla="*/ 43 w 86"/>
                  <a:gd name="T11" fmla="*/ 0 h 60"/>
                  <a:gd name="T12" fmla="*/ 39 w 86"/>
                  <a:gd name="T13" fmla="*/ 4 h 60"/>
                  <a:gd name="T14" fmla="*/ 24 w 86"/>
                  <a:gd name="T15" fmla="*/ 48 h 60"/>
                  <a:gd name="T16" fmla="*/ 9 w 86"/>
                  <a:gd name="T17" fmla="*/ 4 h 60"/>
                  <a:gd name="T18" fmla="*/ 5 w 86"/>
                  <a:gd name="T19" fmla="*/ 0 h 60"/>
                  <a:gd name="T20" fmla="*/ 0 w 86"/>
                  <a:gd name="T21" fmla="*/ 4 h 60"/>
                  <a:gd name="T22" fmla="*/ 1 w 86"/>
                  <a:gd name="T23" fmla="*/ 7 h 60"/>
                  <a:gd name="T24" fmla="*/ 19 w 86"/>
                  <a:gd name="T25" fmla="*/ 56 h 60"/>
                  <a:gd name="T26" fmla="*/ 24 w 86"/>
                  <a:gd name="T27" fmla="*/ 60 h 60"/>
                  <a:gd name="T28" fmla="*/ 24 w 86"/>
                  <a:gd name="T29" fmla="*/ 60 h 60"/>
                  <a:gd name="T30" fmla="*/ 29 w 86"/>
                  <a:gd name="T31" fmla="*/ 56 h 60"/>
                  <a:gd name="T32" fmla="*/ 43 w 86"/>
                  <a:gd name="T33" fmla="*/ 14 h 60"/>
                  <a:gd name="T34" fmla="*/ 58 w 86"/>
                  <a:gd name="T35" fmla="*/ 56 h 60"/>
                  <a:gd name="T36" fmla="*/ 63 w 86"/>
                  <a:gd name="T37" fmla="*/ 60 h 60"/>
                  <a:gd name="T38" fmla="*/ 63 w 86"/>
                  <a:gd name="T39" fmla="*/ 60 h 60"/>
                  <a:gd name="T40" fmla="*/ 68 w 86"/>
                  <a:gd name="T41" fmla="*/ 56 h 60"/>
                  <a:gd name="T42" fmla="*/ 86 w 86"/>
                  <a:gd name="T43" fmla="*/ 7 h 60"/>
                  <a:gd name="T44" fmla="*/ 86 w 86"/>
                  <a:gd name="T45" fmla="*/ 4 h 60"/>
                  <a:gd name="T46" fmla="*/ 82 w 86"/>
                  <a:gd name="T4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6" h="60">
                    <a:moveTo>
                      <a:pt x="82" y="0"/>
                    </a:moveTo>
                    <a:cubicBezTo>
                      <a:pt x="80" y="0"/>
                      <a:pt x="78" y="2"/>
                      <a:pt x="78" y="4"/>
                    </a:cubicBezTo>
                    <a:cubicBezTo>
                      <a:pt x="63" y="48"/>
                      <a:pt x="63" y="48"/>
                      <a:pt x="63" y="48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7" y="2"/>
                      <a:pt x="46" y="0"/>
                      <a:pt x="44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1" y="0"/>
                      <a:pt x="39" y="2"/>
                      <a:pt x="39" y="4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5"/>
                      <a:pt x="1" y="6"/>
                      <a:pt x="1" y="7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0" y="59"/>
                      <a:pt x="21" y="60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6" y="60"/>
                      <a:pt x="28" y="59"/>
                      <a:pt x="29" y="56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9" y="59"/>
                      <a:pt x="60" y="60"/>
                      <a:pt x="63" y="60"/>
                    </a:cubicBezTo>
                    <a:cubicBezTo>
                      <a:pt x="63" y="60"/>
                      <a:pt x="63" y="60"/>
                      <a:pt x="63" y="60"/>
                    </a:cubicBezTo>
                    <a:cubicBezTo>
                      <a:pt x="65" y="60"/>
                      <a:pt x="67" y="59"/>
                      <a:pt x="68" y="56"/>
                    </a:cubicBezTo>
                    <a:cubicBezTo>
                      <a:pt x="86" y="7"/>
                      <a:pt x="86" y="7"/>
                      <a:pt x="86" y="7"/>
                    </a:cubicBezTo>
                    <a:cubicBezTo>
                      <a:pt x="86" y="6"/>
                      <a:pt x="86" y="5"/>
                      <a:pt x="86" y="4"/>
                    </a:cubicBezTo>
                    <a:cubicBezTo>
                      <a:pt x="86" y="2"/>
                      <a:pt x="85" y="0"/>
                      <a:pt x="82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40" name="Freeform 7">
                <a:extLst>
                  <a:ext uri="{FF2B5EF4-FFF2-40B4-BE49-F238E27FC236}">
                    <a16:creationId xmlns:a16="http://schemas.microsoft.com/office/drawing/2014/main" id="{A0DD3122-9E09-4C42-B476-4ECC71D68C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41470" y="6471553"/>
                <a:ext cx="135297" cy="140602"/>
              </a:xfrm>
              <a:custGeom>
                <a:avLst/>
                <a:gdLst>
                  <a:gd name="T0" fmla="*/ 29 w 58"/>
                  <a:gd name="T1" fmla="*/ 0 h 61"/>
                  <a:gd name="T2" fmla="*/ 0 w 58"/>
                  <a:gd name="T3" fmla="*/ 30 h 61"/>
                  <a:gd name="T4" fmla="*/ 0 w 58"/>
                  <a:gd name="T5" fmla="*/ 30 h 61"/>
                  <a:gd name="T6" fmla="*/ 29 w 58"/>
                  <a:gd name="T7" fmla="*/ 61 h 61"/>
                  <a:gd name="T8" fmla="*/ 58 w 58"/>
                  <a:gd name="T9" fmla="*/ 30 h 61"/>
                  <a:gd name="T10" fmla="*/ 58 w 58"/>
                  <a:gd name="T11" fmla="*/ 30 h 61"/>
                  <a:gd name="T12" fmla="*/ 29 w 58"/>
                  <a:gd name="T13" fmla="*/ 0 h 61"/>
                  <a:gd name="T14" fmla="*/ 49 w 58"/>
                  <a:gd name="T15" fmla="*/ 30 h 61"/>
                  <a:gd name="T16" fmla="*/ 29 w 58"/>
                  <a:gd name="T17" fmla="*/ 54 h 61"/>
                  <a:gd name="T18" fmla="*/ 9 w 58"/>
                  <a:gd name="T19" fmla="*/ 30 h 61"/>
                  <a:gd name="T20" fmla="*/ 9 w 58"/>
                  <a:gd name="T21" fmla="*/ 30 h 61"/>
                  <a:gd name="T22" fmla="*/ 29 w 58"/>
                  <a:gd name="T23" fmla="*/ 6 h 61"/>
                  <a:gd name="T24" fmla="*/ 49 w 58"/>
                  <a:gd name="T25" fmla="*/ 3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" h="61">
                    <a:moveTo>
                      <a:pt x="29" y="0"/>
                    </a:moveTo>
                    <a:cubicBezTo>
                      <a:pt x="11" y="0"/>
                      <a:pt x="0" y="14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47"/>
                      <a:pt x="11" y="61"/>
                      <a:pt x="29" y="61"/>
                    </a:cubicBezTo>
                    <a:cubicBezTo>
                      <a:pt x="47" y="61"/>
                      <a:pt x="58" y="47"/>
                      <a:pt x="58" y="30"/>
                    </a:cubicBezTo>
                    <a:cubicBezTo>
                      <a:pt x="58" y="30"/>
                      <a:pt x="58" y="30"/>
                      <a:pt x="58" y="30"/>
                    </a:cubicBezTo>
                    <a:cubicBezTo>
                      <a:pt x="58" y="13"/>
                      <a:pt x="47" y="0"/>
                      <a:pt x="29" y="0"/>
                    </a:cubicBezTo>
                    <a:moveTo>
                      <a:pt x="49" y="30"/>
                    </a:moveTo>
                    <a:cubicBezTo>
                      <a:pt x="49" y="43"/>
                      <a:pt x="42" y="54"/>
                      <a:pt x="29" y="54"/>
                    </a:cubicBezTo>
                    <a:cubicBezTo>
                      <a:pt x="17" y="54"/>
                      <a:pt x="9" y="43"/>
                      <a:pt x="9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18"/>
                      <a:pt x="16" y="6"/>
                      <a:pt x="29" y="6"/>
                    </a:cubicBezTo>
                    <a:cubicBezTo>
                      <a:pt x="41" y="6"/>
                      <a:pt x="49" y="18"/>
                      <a:pt x="49" y="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41" name="Freeform 8">
                <a:extLst>
                  <a:ext uri="{FF2B5EF4-FFF2-40B4-BE49-F238E27FC236}">
                    <a16:creationId xmlns:a16="http://schemas.microsoft.com/office/drawing/2014/main" id="{FD6C2187-5144-4AF4-84EF-12F6DDE453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97990" y="6471553"/>
                <a:ext cx="74281" cy="137950"/>
              </a:xfrm>
              <a:custGeom>
                <a:avLst/>
                <a:gdLst>
                  <a:gd name="T0" fmla="*/ 29 w 33"/>
                  <a:gd name="T1" fmla="*/ 0 h 60"/>
                  <a:gd name="T2" fmla="*/ 9 w 33"/>
                  <a:gd name="T3" fmla="*/ 16 h 60"/>
                  <a:gd name="T4" fmla="*/ 9 w 33"/>
                  <a:gd name="T5" fmla="*/ 5 h 60"/>
                  <a:gd name="T6" fmla="*/ 4 w 33"/>
                  <a:gd name="T7" fmla="*/ 0 h 60"/>
                  <a:gd name="T8" fmla="*/ 0 w 33"/>
                  <a:gd name="T9" fmla="*/ 5 h 60"/>
                  <a:gd name="T10" fmla="*/ 0 w 33"/>
                  <a:gd name="T11" fmla="*/ 56 h 60"/>
                  <a:gd name="T12" fmla="*/ 4 w 33"/>
                  <a:gd name="T13" fmla="*/ 60 h 60"/>
                  <a:gd name="T14" fmla="*/ 9 w 33"/>
                  <a:gd name="T15" fmla="*/ 56 h 60"/>
                  <a:gd name="T16" fmla="*/ 9 w 33"/>
                  <a:gd name="T17" fmla="*/ 36 h 60"/>
                  <a:gd name="T18" fmla="*/ 29 w 33"/>
                  <a:gd name="T19" fmla="*/ 9 h 60"/>
                  <a:gd name="T20" fmla="*/ 33 w 33"/>
                  <a:gd name="T21" fmla="*/ 4 h 60"/>
                  <a:gd name="T22" fmla="*/ 29 w 33"/>
                  <a:gd name="T2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60">
                    <a:moveTo>
                      <a:pt x="29" y="0"/>
                    </a:moveTo>
                    <a:cubicBezTo>
                      <a:pt x="21" y="0"/>
                      <a:pt x="13" y="6"/>
                      <a:pt x="9" y="1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2"/>
                      <a:pt x="7" y="0"/>
                      <a:pt x="4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8"/>
                      <a:pt x="2" y="60"/>
                      <a:pt x="4" y="60"/>
                    </a:cubicBezTo>
                    <a:cubicBezTo>
                      <a:pt x="7" y="60"/>
                      <a:pt x="9" y="58"/>
                      <a:pt x="9" y="5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19"/>
                      <a:pt x="18" y="10"/>
                      <a:pt x="29" y="9"/>
                    </a:cubicBezTo>
                    <a:cubicBezTo>
                      <a:pt x="32" y="9"/>
                      <a:pt x="33" y="7"/>
                      <a:pt x="33" y="4"/>
                    </a:cubicBezTo>
                    <a:cubicBezTo>
                      <a:pt x="33" y="2"/>
                      <a:pt x="31" y="0"/>
                      <a:pt x="2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42" name="Freeform 9">
                <a:extLst>
                  <a:ext uri="{FF2B5EF4-FFF2-40B4-BE49-F238E27FC236}">
                    <a16:creationId xmlns:a16="http://schemas.microsoft.com/office/drawing/2014/main" id="{264B4273-46C8-442B-AAB4-4373ACDEF1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93493" y="6415842"/>
                <a:ext cx="21223" cy="193660"/>
              </a:xfrm>
              <a:custGeom>
                <a:avLst/>
                <a:gdLst>
                  <a:gd name="T0" fmla="*/ 5 w 9"/>
                  <a:gd name="T1" fmla="*/ 0 h 84"/>
                  <a:gd name="T2" fmla="*/ 0 w 9"/>
                  <a:gd name="T3" fmla="*/ 5 h 84"/>
                  <a:gd name="T4" fmla="*/ 0 w 9"/>
                  <a:gd name="T5" fmla="*/ 80 h 84"/>
                  <a:gd name="T6" fmla="*/ 5 w 9"/>
                  <a:gd name="T7" fmla="*/ 84 h 84"/>
                  <a:gd name="T8" fmla="*/ 9 w 9"/>
                  <a:gd name="T9" fmla="*/ 80 h 84"/>
                  <a:gd name="T10" fmla="*/ 9 w 9"/>
                  <a:gd name="T11" fmla="*/ 5 h 84"/>
                  <a:gd name="T12" fmla="*/ 5 w 9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84">
                    <a:moveTo>
                      <a:pt x="5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2"/>
                      <a:pt x="2" y="84"/>
                      <a:pt x="5" y="84"/>
                    </a:cubicBezTo>
                    <a:cubicBezTo>
                      <a:pt x="7" y="84"/>
                      <a:pt x="9" y="82"/>
                      <a:pt x="9" y="8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43" name="Freeform 10">
                <a:extLst>
                  <a:ext uri="{FF2B5EF4-FFF2-40B4-BE49-F238E27FC236}">
                    <a16:creationId xmlns:a16="http://schemas.microsoft.com/office/drawing/2014/main" id="{5DC55AB4-CD4B-453E-A758-D7F961780F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35939" y="6415842"/>
                <a:ext cx="135297" cy="196313"/>
              </a:xfrm>
              <a:custGeom>
                <a:avLst/>
                <a:gdLst>
                  <a:gd name="T0" fmla="*/ 55 w 59"/>
                  <a:gd name="T1" fmla="*/ 0 h 85"/>
                  <a:gd name="T2" fmla="*/ 50 w 59"/>
                  <a:gd name="T3" fmla="*/ 5 h 85"/>
                  <a:gd name="T4" fmla="*/ 50 w 59"/>
                  <a:gd name="T5" fmla="*/ 36 h 85"/>
                  <a:gd name="T6" fmla="*/ 28 w 59"/>
                  <a:gd name="T7" fmla="*/ 24 h 85"/>
                  <a:gd name="T8" fmla="*/ 0 w 59"/>
                  <a:gd name="T9" fmla="*/ 54 h 85"/>
                  <a:gd name="T10" fmla="*/ 0 w 59"/>
                  <a:gd name="T11" fmla="*/ 54 h 85"/>
                  <a:gd name="T12" fmla="*/ 28 w 59"/>
                  <a:gd name="T13" fmla="*/ 85 h 85"/>
                  <a:gd name="T14" fmla="*/ 50 w 59"/>
                  <a:gd name="T15" fmla="*/ 72 h 85"/>
                  <a:gd name="T16" fmla="*/ 50 w 59"/>
                  <a:gd name="T17" fmla="*/ 80 h 85"/>
                  <a:gd name="T18" fmla="*/ 55 w 59"/>
                  <a:gd name="T19" fmla="*/ 84 h 85"/>
                  <a:gd name="T20" fmla="*/ 59 w 59"/>
                  <a:gd name="T21" fmla="*/ 80 h 85"/>
                  <a:gd name="T22" fmla="*/ 59 w 59"/>
                  <a:gd name="T23" fmla="*/ 5 h 85"/>
                  <a:gd name="T24" fmla="*/ 55 w 59"/>
                  <a:gd name="T25" fmla="*/ 0 h 85"/>
                  <a:gd name="T26" fmla="*/ 51 w 59"/>
                  <a:gd name="T27" fmla="*/ 54 h 85"/>
                  <a:gd name="T28" fmla="*/ 30 w 59"/>
                  <a:gd name="T29" fmla="*/ 77 h 85"/>
                  <a:gd name="T30" fmla="*/ 9 w 59"/>
                  <a:gd name="T31" fmla="*/ 54 h 85"/>
                  <a:gd name="T32" fmla="*/ 9 w 59"/>
                  <a:gd name="T33" fmla="*/ 54 h 85"/>
                  <a:gd name="T34" fmla="*/ 30 w 59"/>
                  <a:gd name="T35" fmla="*/ 31 h 85"/>
                  <a:gd name="T36" fmla="*/ 51 w 59"/>
                  <a:gd name="T37" fmla="*/ 5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9" h="85">
                    <a:moveTo>
                      <a:pt x="55" y="0"/>
                    </a:moveTo>
                    <a:cubicBezTo>
                      <a:pt x="52" y="0"/>
                      <a:pt x="50" y="2"/>
                      <a:pt x="50" y="5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46" y="30"/>
                      <a:pt x="39" y="24"/>
                      <a:pt x="28" y="24"/>
                    </a:cubicBezTo>
                    <a:cubicBezTo>
                      <a:pt x="14" y="24"/>
                      <a:pt x="0" y="35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74"/>
                      <a:pt x="14" y="85"/>
                      <a:pt x="28" y="85"/>
                    </a:cubicBezTo>
                    <a:cubicBezTo>
                      <a:pt x="39" y="85"/>
                      <a:pt x="46" y="79"/>
                      <a:pt x="50" y="72"/>
                    </a:cubicBezTo>
                    <a:cubicBezTo>
                      <a:pt x="50" y="80"/>
                      <a:pt x="50" y="80"/>
                      <a:pt x="50" y="80"/>
                    </a:cubicBezTo>
                    <a:cubicBezTo>
                      <a:pt x="50" y="82"/>
                      <a:pt x="52" y="84"/>
                      <a:pt x="55" y="84"/>
                    </a:cubicBezTo>
                    <a:cubicBezTo>
                      <a:pt x="57" y="84"/>
                      <a:pt x="59" y="82"/>
                      <a:pt x="59" y="80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9" y="2"/>
                      <a:pt x="57" y="0"/>
                      <a:pt x="55" y="0"/>
                    </a:cubicBezTo>
                    <a:moveTo>
                      <a:pt x="51" y="54"/>
                    </a:moveTo>
                    <a:cubicBezTo>
                      <a:pt x="51" y="68"/>
                      <a:pt x="40" y="77"/>
                      <a:pt x="30" y="77"/>
                    </a:cubicBezTo>
                    <a:cubicBezTo>
                      <a:pt x="19" y="77"/>
                      <a:pt x="9" y="68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40"/>
                      <a:pt x="18" y="31"/>
                      <a:pt x="30" y="31"/>
                    </a:cubicBezTo>
                    <a:cubicBezTo>
                      <a:pt x="40" y="31"/>
                      <a:pt x="51" y="41"/>
                      <a:pt x="51" y="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44" name="Freeform 11">
                <a:extLst>
                  <a:ext uri="{FF2B5EF4-FFF2-40B4-BE49-F238E27FC236}">
                    <a16:creationId xmlns:a16="http://schemas.microsoft.com/office/drawing/2014/main" id="{EA282D5E-C121-4FC6-89AE-65337DDCF6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76407" y="6466247"/>
                <a:ext cx="355485" cy="145908"/>
              </a:xfrm>
              <a:custGeom>
                <a:avLst/>
                <a:gdLst>
                  <a:gd name="T0" fmla="*/ 2 w 153"/>
                  <a:gd name="T1" fmla="*/ 13 h 63"/>
                  <a:gd name="T2" fmla="*/ 6 w 153"/>
                  <a:gd name="T3" fmla="*/ 2 h 63"/>
                  <a:gd name="T4" fmla="*/ 17 w 153"/>
                  <a:gd name="T5" fmla="*/ 6 h 63"/>
                  <a:gd name="T6" fmla="*/ 32 w 153"/>
                  <a:gd name="T7" fmla="*/ 42 h 63"/>
                  <a:gd name="T8" fmla="*/ 44 w 153"/>
                  <a:gd name="T9" fmla="*/ 14 h 63"/>
                  <a:gd name="T10" fmla="*/ 62 w 153"/>
                  <a:gd name="T11" fmla="*/ 1 h 63"/>
                  <a:gd name="T12" fmla="*/ 78 w 153"/>
                  <a:gd name="T13" fmla="*/ 9 h 63"/>
                  <a:gd name="T14" fmla="*/ 95 w 153"/>
                  <a:gd name="T15" fmla="*/ 1 h 63"/>
                  <a:gd name="T16" fmla="*/ 113 w 153"/>
                  <a:gd name="T17" fmla="*/ 9 h 63"/>
                  <a:gd name="T18" fmla="*/ 132 w 153"/>
                  <a:gd name="T19" fmla="*/ 1 h 63"/>
                  <a:gd name="T20" fmla="*/ 153 w 153"/>
                  <a:gd name="T21" fmla="*/ 21 h 63"/>
                  <a:gd name="T22" fmla="*/ 153 w 153"/>
                  <a:gd name="T23" fmla="*/ 53 h 63"/>
                  <a:gd name="T24" fmla="*/ 144 w 153"/>
                  <a:gd name="T25" fmla="*/ 63 h 63"/>
                  <a:gd name="T26" fmla="*/ 135 w 153"/>
                  <a:gd name="T27" fmla="*/ 53 h 63"/>
                  <a:gd name="T28" fmla="*/ 135 w 153"/>
                  <a:gd name="T29" fmla="*/ 25 h 63"/>
                  <a:gd name="T30" fmla="*/ 126 w 153"/>
                  <a:gd name="T31" fmla="*/ 16 h 63"/>
                  <a:gd name="T32" fmla="*/ 117 w 153"/>
                  <a:gd name="T33" fmla="*/ 25 h 63"/>
                  <a:gd name="T34" fmla="*/ 117 w 153"/>
                  <a:gd name="T35" fmla="*/ 53 h 63"/>
                  <a:gd name="T36" fmla="*/ 109 w 153"/>
                  <a:gd name="T37" fmla="*/ 63 h 63"/>
                  <a:gd name="T38" fmla="*/ 100 w 153"/>
                  <a:gd name="T39" fmla="*/ 53 h 63"/>
                  <a:gd name="T40" fmla="*/ 100 w 153"/>
                  <a:gd name="T41" fmla="*/ 25 h 63"/>
                  <a:gd name="T42" fmla="*/ 91 w 153"/>
                  <a:gd name="T43" fmla="*/ 16 h 63"/>
                  <a:gd name="T44" fmla="*/ 82 w 153"/>
                  <a:gd name="T45" fmla="*/ 25 h 63"/>
                  <a:gd name="T46" fmla="*/ 82 w 153"/>
                  <a:gd name="T47" fmla="*/ 53 h 63"/>
                  <a:gd name="T48" fmla="*/ 73 w 153"/>
                  <a:gd name="T49" fmla="*/ 63 h 63"/>
                  <a:gd name="T50" fmla="*/ 65 w 153"/>
                  <a:gd name="T51" fmla="*/ 53 h 63"/>
                  <a:gd name="T52" fmla="*/ 65 w 153"/>
                  <a:gd name="T53" fmla="*/ 19 h 63"/>
                  <a:gd name="T54" fmla="*/ 62 w 153"/>
                  <a:gd name="T55" fmla="*/ 16 h 63"/>
                  <a:gd name="T56" fmla="*/ 60 w 153"/>
                  <a:gd name="T57" fmla="*/ 18 h 63"/>
                  <a:gd name="T58" fmla="*/ 44 w 153"/>
                  <a:gd name="T59" fmla="*/ 53 h 63"/>
                  <a:gd name="T60" fmla="*/ 32 w 153"/>
                  <a:gd name="T61" fmla="*/ 63 h 63"/>
                  <a:gd name="T62" fmla="*/ 20 w 153"/>
                  <a:gd name="T63" fmla="*/ 53 h 63"/>
                  <a:gd name="T64" fmla="*/ 2 w 153"/>
                  <a:gd name="T65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3" h="63">
                    <a:moveTo>
                      <a:pt x="2" y="13"/>
                    </a:moveTo>
                    <a:cubicBezTo>
                      <a:pt x="0" y="9"/>
                      <a:pt x="1" y="4"/>
                      <a:pt x="6" y="2"/>
                    </a:cubicBezTo>
                    <a:cubicBezTo>
                      <a:pt x="10" y="0"/>
                      <a:pt x="15" y="2"/>
                      <a:pt x="17" y="6"/>
                    </a:cubicBezTo>
                    <a:cubicBezTo>
                      <a:pt x="32" y="42"/>
                      <a:pt x="32" y="42"/>
                      <a:pt x="32" y="42"/>
                    </a:cubicBezTo>
                    <a:cubicBezTo>
                      <a:pt x="44" y="14"/>
                      <a:pt x="44" y="14"/>
                      <a:pt x="44" y="14"/>
                    </a:cubicBezTo>
                    <a:cubicBezTo>
                      <a:pt x="48" y="5"/>
                      <a:pt x="54" y="1"/>
                      <a:pt x="62" y="1"/>
                    </a:cubicBezTo>
                    <a:cubicBezTo>
                      <a:pt x="68" y="1"/>
                      <a:pt x="74" y="4"/>
                      <a:pt x="78" y="9"/>
                    </a:cubicBezTo>
                    <a:cubicBezTo>
                      <a:pt x="78" y="9"/>
                      <a:pt x="86" y="1"/>
                      <a:pt x="95" y="1"/>
                    </a:cubicBezTo>
                    <a:cubicBezTo>
                      <a:pt x="104" y="1"/>
                      <a:pt x="109" y="4"/>
                      <a:pt x="113" y="9"/>
                    </a:cubicBezTo>
                    <a:cubicBezTo>
                      <a:pt x="113" y="9"/>
                      <a:pt x="120" y="1"/>
                      <a:pt x="132" y="1"/>
                    </a:cubicBezTo>
                    <a:cubicBezTo>
                      <a:pt x="143" y="1"/>
                      <a:pt x="153" y="10"/>
                      <a:pt x="153" y="21"/>
                    </a:cubicBezTo>
                    <a:cubicBezTo>
                      <a:pt x="153" y="53"/>
                      <a:pt x="153" y="53"/>
                      <a:pt x="153" y="53"/>
                    </a:cubicBezTo>
                    <a:cubicBezTo>
                      <a:pt x="153" y="58"/>
                      <a:pt x="149" y="63"/>
                      <a:pt x="144" y="63"/>
                    </a:cubicBezTo>
                    <a:cubicBezTo>
                      <a:pt x="138" y="63"/>
                      <a:pt x="135" y="58"/>
                      <a:pt x="135" y="53"/>
                    </a:cubicBezTo>
                    <a:cubicBezTo>
                      <a:pt x="135" y="25"/>
                      <a:pt x="135" y="25"/>
                      <a:pt x="135" y="25"/>
                    </a:cubicBezTo>
                    <a:cubicBezTo>
                      <a:pt x="135" y="20"/>
                      <a:pt x="132" y="16"/>
                      <a:pt x="126" y="16"/>
                    </a:cubicBezTo>
                    <a:cubicBezTo>
                      <a:pt x="121" y="16"/>
                      <a:pt x="117" y="20"/>
                      <a:pt x="117" y="25"/>
                    </a:cubicBezTo>
                    <a:cubicBezTo>
                      <a:pt x="117" y="53"/>
                      <a:pt x="117" y="53"/>
                      <a:pt x="117" y="53"/>
                    </a:cubicBezTo>
                    <a:cubicBezTo>
                      <a:pt x="117" y="58"/>
                      <a:pt x="114" y="63"/>
                      <a:pt x="109" y="63"/>
                    </a:cubicBezTo>
                    <a:cubicBezTo>
                      <a:pt x="103" y="63"/>
                      <a:pt x="100" y="58"/>
                      <a:pt x="100" y="53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0"/>
                      <a:pt x="96" y="16"/>
                      <a:pt x="91" y="16"/>
                    </a:cubicBezTo>
                    <a:cubicBezTo>
                      <a:pt x="86" y="16"/>
                      <a:pt x="82" y="20"/>
                      <a:pt x="82" y="25"/>
                    </a:cubicBezTo>
                    <a:cubicBezTo>
                      <a:pt x="82" y="53"/>
                      <a:pt x="82" y="53"/>
                      <a:pt x="82" y="53"/>
                    </a:cubicBezTo>
                    <a:cubicBezTo>
                      <a:pt x="82" y="58"/>
                      <a:pt x="79" y="63"/>
                      <a:pt x="73" y="63"/>
                    </a:cubicBezTo>
                    <a:cubicBezTo>
                      <a:pt x="68" y="63"/>
                      <a:pt x="65" y="58"/>
                      <a:pt x="65" y="53"/>
                    </a:cubicBezTo>
                    <a:cubicBezTo>
                      <a:pt x="65" y="19"/>
                      <a:pt x="65" y="19"/>
                      <a:pt x="65" y="19"/>
                    </a:cubicBezTo>
                    <a:cubicBezTo>
                      <a:pt x="65" y="17"/>
                      <a:pt x="64" y="16"/>
                      <a:pt x="62" y="16"/>
                    </a:cubicBezTo>
                    <a:cubicBezTo>
                      <a:pt x="61" y="16"/>
                      <a:pt x="60" y="17"/>
                      <a:pt x="60" y="18"/>
                    </a:cubicBezTo>
                    <a:cubicBezTo>
                      <a:pt x="60" y="18"/>
                      <a:pt x="44" y="53"/>
                      <a:pt x="44" y="53"/>
                    </a:cubicBezTo>
                    <a:cubicBezTo>
                      <a:pt x="41" y="59"/>
                      <a:pt x="38" y="63"/>
                      <a:pt x="32" y="63"/>
                    </a:cubicBezTo>
                    <a:cubicBezTo>
                      <a:pt x="26" y="63"/>
                      <a:pt x="23" y="60"/>
                      <a:pt x="20" y="53"/>
                    </a:cubicBezTo>
                    <a:lnTo>
                      <a:pt x="2" y="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45" name="Freeform 12">
                <a:extLst>
                  <a:ext uri="{FF2B5EF4-FFF2-40B4-BE49-F238E27FC236}">
                    <a16:creationId xmlns:a16="http://schemas.microsoft.com/office/drawing/2014/main" id="{7B9ADA52-57AB-4441-BF6B-F56E5FC815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89806" y="6415842"/>
                <a:ext cx="37140" cy="34487"/>
              </a:xfrm>
              <a:custGeom>
                <a:avLst/>
                <a:gdLst>
                  <a:gd name="T0" fmla="*/ 0 w 15"/>
                  <a:gd name="T1" fmla="*/ 7 h 15"/>
                  <a:gd name="T2" fmla="*/ 0 w 15"/>
                  <a:gd name="T3" fmla="*/ 7 h 15"/>
                  <a:gd name="T4" fmla="*/ 7 w 15"/>
                  <a:gd name="T5" fmla="*/ 0 h 15"/>
                  <a:gd name="T6" fmla="*/ 15 w 15"/>
                  <a:gd name="T7" fmla="*/ 7 h 15"/>
                  <a:gd name="T8" fmla="*/ 15 w 15"/>
                  <a:gd name="T9" fmla="*/ 7 h 15"/>
                  <a:gd name="T10" fmla="*/ 7 w 15"/>
                  <a:gd name="T11" fmla="*/ 15 h 15"/>
                  <a:gd name="T12" fmla="*/ 0 w 15"/>
                  <a:gd name="T13" fmla="*/ 7 h 15"/>
                  <a:gd name="T14" fmla="*/ 13 w 15"/>
                  <a:gd name="T15" fmla="*/ 7 h 15"/>
                  <a:gd name="T16" fmla="*/ 13 w 15"/>
                  <a:gd name="T17" fmla="*/ 7 h 15"/>
                  <a:gd name="T18" fmla="*/ 7 w 15"/>
                  <a:gd name="T19" fmla="*/ 1 h 15"/>
                  <a:gd name="T20" fmla="*/ 2 w 15"/>
                  <a:gd name="T21" fmla="*/ 7 h 15"/>
                  <a:gd name="T22" fmla="*/ 2 w 15"/>
                  <a:gd name="T23" fmla="*/ 7 h 15"/>
                  <a:gd name="T24" fmla="*/ 7 w 15"/>
                  <a:gd name="T25" fmla="*/ 13 h 15"/>
                  <a:gd name="T26" fmla="*/ 13 w 15"/>
                  <a:gd name="T2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15">
                    <a:moveTo>
                      <a:pt x="0" y="7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2" y="0"/>
                      <a:pt x="15" y="3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11"/>
                      <a:pt x="11" y="15"/>
                      <a:pt x="7" y="15"/>
                    </a:cubicBezTo>
                    <a:cubicBezTo>
                      <a:pt x="3" y="15"/>
                      <a:pt x="0" y="11"/>
                      <a:pt x="0" y="7"/>
                    </a:cubicBezTo>
                    <a:moveTo>
                      <a:pt x="13" y="7"/>
                    </a:moveTo>
                    <a:cubicBezTo>
                      <a:pt x="13" y="7"/>
                      <a:pt x="13" y="7"/>
                      <a:pt x="13" y="7"/>
                    </a:cubicBezTo>
                    <a:cubicBezTo>
                      <a:pt x="13" y="4"/>
                      <a:pt x="11" y="1"/>
                      <a:pt x="7" y="1"/>
                    </a:cubicBezTo>
                    <a:cubicBezTo>
                      <a:pt x="4" y="1"/>
                      <a:pt x="2" y="4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11"/>
                      <a:pt x="4" y="13"/>
                      <a:pt x="7" y="13"/>
                    </a:cubicBezTo>
                    <a:cubicBezTo>
                      <a:pt x="11" y="13"/>
                      <a:pt x="13" y="11"/>
                      <a:pt x="13" y="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46" name="Freeform 13">
                <a:extLst>
                  <a:ext uri="{FF2B5EF4-FFF2-40B4-BE49-F238E27FC236}">
                    <a16:creationId xmlns:a16="http://schemas.microsoft.com/office/drawing/2014/main" id="{668FA591-017E-4989-9145-BA7B5270A3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03070" y="6423801"/>
                <a:ext cx="13264" cy="15917"/>
              </a:xfrm>
              <a:custGeom>
                <a:avLst/>
                <a:gdLst>
                  <a:gd name="T0" fmla="*/ 0 w 6"/>
                  <a:gd name="T1" fmla="*/ 1 h 7"/>
                  <a:gd name="T2" fmla="*/ 0 w 6"/>
                  <a:gd name="T3" fmla="*/ 0 h 7"/>
                  <a:gd name="T4" fmla="*/ 3 w 6"/>
                  <a:gd name="T5" fmla="*/ 0 h 7"/>
                  <a:gd name="T6" fmla="*/ 5 w 6"/>
                  <a:gd name="T7" fmla="*/ 0 h 7"/>
                  <a:gd name="T8" fmla="*/ 6 w 6"/>
                  <a:gd name="T9" fmla="*/ 2 h 7"/>
                  <a:gd name="T10" fmla="*/ 6 w 6"/>
                  <a:gd name="T11" fmla="*/ 2 h 7"/>
                  <a:gd name="T12" fmla="*/ 4 w 6"/>
                  <a:gd name="T13" fmla="*/ 4 h 7"/>
                  <a:gd name="T14" fmla="*/ 5 w 6"/>
                  <a:gd name="T15" fmla="*/ 6 h 7"/>
                  <a:gd name="T16" fmla="*/ 5 w 6"/>
                  <a:gd name="T17" fmla="*/ 6 h 7"/>
                  <a:gd name="T18" fmla="*/ 5 w 6"/>
                  <a:gd name="T19" fmla="*/ 7 h 7"/>
                  <a:gd name="T20" fmla="*/ 4 w 6"/>
                  <a:gd name="T21" fmla="*/ 6 h 7"/>
                  <a:gd name="T22" fmla="*/ 2 w 6"/>
                  <a:gd name="T23" fmla="*/ 5 h 7"/>
                  <a:gd name="T24" fmla="*/ 1 w 6"/>
                  <a:gd name="T25" fmla="*/ 5 h 7"/>
                  <a:gd name="T26" fmla="*/ 1 w 6"/>
                  <a:gd name="T27" fmla="*/ 6 h 7"/>
                  <a:gd name="T28" fmla="*/ 0 w 6"/>
                  <a:gd name="T29" fmla="*/ 7 h 7"/>
                  <a:gd name="T30" fmla="*/ 0 w 6"/>
                  <a:gd name="T31" fmla="*/ 6 h 7"/>
                  <a:gd name="T32" fmla="*/ 0 w 6"/>
                  <a:gd name="T33" fmla="*/ 1 h 7"/>
                  <a:gd name="T34" fmla="*/ 3 w 6"/>
                  <a:gd name="T35" fmla="*/ 3 h 7"/>
                  <a:gd name="T36" fmla="*/ 4 w 6"/>
                  <a:gd name="T37" fmla="*/ 2 h 7"/>
                  <a:gd name="T38" fmla="*/ 4 w 6"/>
                  <a:gd name="T39" fmla="*/ 2 h 7"/>
                  <a:gd name="T40" fmla="*/ 3 w 6"/>
                  <a:gd name="T41" fmla="*/ 1 h 7"/>
                  <a:gd name="T42" fmla="*/ 1 w 6"/>
                  <a:gd name="T43" fmla="*/ 1 h 7"/>
                  <a:gd name="T44" fmla="*/ 1 w 6"/>
                  <a:gd name="T45" fmla="*/ 3 h 7"/>
                  <a:gd name="T46" fmla="*/ 3 w 6"/>
                  <a:gd name="T4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" h="7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0"/>
                      <a:pt x="5" y="0"/>
                    </a:cubicBezTo>
                    <a:cubicBezTo>
                      <a:pt x="5" y="1"/>
                      <a:pt x="6" y="1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3"/>
                      <a:pt x="5" y="4"/>
                      <a:pt x="4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4" y="7"/>
                      <a:pt x="4" y="7"/>
                      <a:pt x="4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7"/>
                      <a:pt x="0" y="7"/>
                    </a:cubicBezTo>
                    <a:cubicBezTo>
                      <a:pt x="0" y="7"/>
                      <a:pt x="0" y="6"/>
                      <a:pt x="0" y="6"/>
                    </a:cubicBezTo>
                    <a:lnTo>
                      <a:pt x="0" y="1"/>
                    </a:lnTo>
                    <a:close/>
                    <a:moveTo>
                      <a:pt x="3" y="3"/>
                    </a:moveTo>
                    <a:cubicBezTo>
                      <a:pt x="4" y="3"/>
                      <a:pt x="4" y="3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3"/>
                      <a:pt x="1" y="3"/>
                      <a:pt x="1" y="3"/>
                    </a:cubicBezTo>
                    <a:lnTo>
                      <a:pt x="3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</p:grpSp>
      </p:grpSp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6027" y="2060873"/>
            <a:ext cx="1829435" cy="1828959"/>
          </a:xfrm>
          <a:prstGeom prst="ellipse">
            <a:avLst/>
          </a:prstGeom>
          <a:gradFill flip="none" rotWithShape="0">
            <a:gsLst>
              <a:gs pos="0">
                <a:schemeClr val="accent5"/>
              </a:gs>
              <a:gs pos="100000">
                <a:schemeClr val="accent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799" dirty="0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4556" y="2060873"/>
            <a:ext cx="1829435" cy="1828959"/>
          </a:xfrm>
          <a:prstGeom prst="ellipse">
            <a:avLst/>
          </a:prstGeom>
          <a:gradFill flip="none" rotWithShape="0">
            <a:gsLst>
              <a:gs pos="1000">
                <a:srgbClr val="A595F4"/>
              </a:gs>
              <a:gs pos="99000">
                <a:srgbClr val="330D4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799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3810" y="2060873"/>
            <a:ext cx="1829435" cy="1828959"/>
          </a:xfrm>
          <a:prstGeom prst="ellipse">
            <a:avLst/>
          </a:prstGeom>
          <a:gradFill flip="none" rotWithShape="0">
            <a:gsLst>
              <a:gs pos="1000">
                <a:schemeClr val="accent1"/>
              </a:gs>
              <a:gs pos="99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799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7924" y="2060873"/>
            <a:ext cx="1829435" cy="1828959"/>
          </a:xfrm>
          <a:prstGeom prst="ellipse">
            <a:avLst/>
          </a:prstGeom>
          <a:gradFill flip="none" rotWithShape="0">
            <a:gsLst>
              <a:gs pos="8000">
                <a:srgbClr val="00CEE4"/>
              </a:gs>
              <a:gs pos="99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799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42893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580746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rgbClr val="06A0B7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324660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rgbClr val="3B98C9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068575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rgbClr val="7056A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456805-0DD8-4AC9-8E3C-DF3B24C77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692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0CB87566-6105-4F56-A477-C2CB67E45A95}"/>
              </a:ext>
            </a:extLst>
          </p:cNvPr>
          <p:cNvGrpSpPr/>
          <p:nvPr userDrawn="1"/>
        </p:nvGrpSpPr>
        <p:grpSpPr>
          <a:xfrm>
            <a:off x="65216" y="64473"/>
            <a:ext cx="12061567" cy="6729769"/>
            <a:chOff x="65199" y="64473"/>
            <a:chExt cx="12058426" cy="6729769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33B8A59E-DA61-40AF-BCF4-0AAB34E57C8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99" y="2493910"/>
              <a:ext cx="5092122" cy="4300332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72EE0FD-EA4B-45D6-A5FE-4F671513EE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7718450" y="64473"/>
              <a:ext cx="4405175" cy="3719583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D40F54E-CEEC-493A-AC3D-4C39E60C26A0}"/>
                </a:ext>
              </a:extLst>
            </p:cNvPr>
            <p:cNvGrpSpPr/>
            <p:nvPr userDrawn="1"/>
          </p:nvGrpSpPr>
          <p:grpSpPr>
            <a:xfrm>
              <a:off x="10376407" y="6415842"/>
              <a:ext cx="1050539" cy="196313"/>
              <a:chOff x="10376407" y="6415842"/>
              <a:chExt cx="1050539" cy="196313"/>
            </a:xfrm>
          </p:grpSpPr>
          <p:sp>
            <p:nvSpPr>
              <p:cNvPr id="45" name="Freeform 6">
                <a:extLst>
                  <a:ext uri="{FF2B5EF4-FFF2-40B4-BE49-F238E27FC236}">
                    <a16:creationId xmlns:a16="http://schemas.microsoft.com/office/drawing/2014/main" id="{E6020A55-2E3D-4FFB-88C7-C4B41F907A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37198" y="6471553"/>
                <a:ext cx="198966" cy="137950"/>
              </a:xfrm>
              <a:custGeom>
                <a:avLst/>
                <a:gdLst>
                  <a:gd name="T0" fmla="*/ 82 w 86"/>
                  <a:gd name="T1" fmla="*/ 0 h 60"/>
                  <a:gd name="T2" fmla="*/ 78 w 86"/>
                  <a:gd name="T3" fmla="*/ 4 h 60"/>
                  <a:gd name="T4" fmla="*/ 63 w 86"/>
                  <a:gd name="T5" fmla="*/ 48 h 60"/>
                  <a:gd name="T6" fmla="*/ 48 w 86"/>
                  <a:gd name="T7" fmla="*/ 4 h 60"/>
                  <a:gd name="T8" fmla="*/ 44 w 86"/>
                  <a:gd name="T9" fmla="*/ 0 h 60"/>
                  <a:gd name="T10" fmla="*/ 43 w 86"/>
                  <a:gd name="T11" fmla="*/ 0 h 60"/>
                  <a:gd name="T12" fmla="*/ 39 w 86"/>
                  <a:gd name="T13" fmla="*/ 4 h 60"/>
                  <a:gd name="T14" fmla="*/ 24 w 86"/>
                  <a:gd name="T15" fmla="*/ 48 h 60"/>
                  <a:gd name="T16" fmla="*/ 9 w 86"/>
                  <a:gd name="T17" fmla="*/ 4 h 60"/>
                  <a:gd name="T18" fmla="*/ 5 w 86"/>
                  <a:gd name="T19" fmla="*/ 0 h 60"/>
                  <a:gd name="T20" fmla="*/ 0 w 86"/>
                  <a:gd name="T21" fmla="*/ 4 h 60"/>
                  <a:gd name="T22" fmla="*/ 1 w 86"/>
                  <a:gd name="T23" fmla="*/ 7 h 60"/>
                  <a:gd name="T24" fmla="*/ 19 w 86"/>
                  <a:gd name="T25" fmla="*/ 56 h 60"/>
                  <a:gd name="T26" fmla="*/ 24 w 86"/>
                  <a:gd name="T27" fmla="*/ 60 h 60"/>
                  <a:gd name="T28" fmla="*/ 24 w 86"/>
                  <a:gd name="T29" fmla="*/ 60 h 60"/>
                  <a:gd name="T30" fmla="*/ 29 w 86"/>
                  <a:gd name="T31" fmla="*/ 56 h 60"/>
                  <a:gd name="T32" fmla="*/ 43 w 86"/>
                  <a:gd name="T33" fmla="*/ 14 h 60"/>
                  <a:gd name="T34" fmla="*/ 58 w 86"/>
                  <a:gd name="T35" fmla="*/ 56 h 60"/>
                  <a:gd name="T36" fmla="*/ 63 w 86"/>
                  <a:gd name="T37" fmla="*/ 60 h 60"/>
                  <a:gd name="T38" fmla="*/ 63 w 86"/>
                  <a:gd name="T39" fmla="*/ 60 h 60"/>
                  <a:gd name="T40" fmla="*/ 68 w 86"/>
                  <a:gd name="T41" fmla="*/ 56 h 60"/>
                  <a:gd name="T42" fmla="*/ 86 w 86"/>
                  <a:gd name="T43" fmla="*/ 7 h 60"/>
                  <a:gd name="T44" fmla="*/ 86 w 86"/>
                  <a:gd name="T45" fmla="*/ 4 h 60"/>
                  <a:gd name="T46" fmla="*/ 82 w 86"/>
                  <a:gd name="T4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6" h="60">
                    <a:moveTo>
                      <a:pt x="82" y="0"/>
                    </a:moveTo>
                    <a:cubicBezTo>
                      <a:pt x="80" y="0"/>
                      <a:pt x="78" y="2"/>
                      <a:pt x="78" y="4"/>
                    </a:cubicBezTo>
                    <a:cubicBezTo>
                      <a:pt x="63" y="48"/>
                      <a:pt x="63" y="48"/>
                      <a:pt x="63" y="48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7" y="2"/>
                      <a:pt x="46" y="0"/>
                      <a:pt x="44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1" y="0"/>
                      <a:pt x="39" y="2"/>
                      <a:pt x="39" y="4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5"/>
                      <a:pt x="1" y="6"/>
                      <a:pt x="1" y="7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0" y="59"/>
                      <a:pt x="21" y="60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6" y="60"/>
                      <a:pt x="28" y="59"/>
                      <a:pt x="29" y="56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9" y="59"/>
                      <a:pt x="60" y="60"/>
                      <a:pt x="63" y="60"/>
                    </a:cubicBezTo>
                    <a:cubicBezTo>
                      <a:pt x="63" y="60"/>
                      <a:pt x="63" y="60"/>
                      <a:pt x="63" y="60"/>
                    </a:cubicBezTo>
                    <a:cubicBezTo>
                      <a:pt x="65" y="60"/>
                      <a:pt x="67" y="59"/>
                      <a:pt x="68" y="56"/>
                    </a:cubicBezTo>
                    <a:cubicBezTo>
                      <a:pt x="86" y="7"/>
                      <a:pt x="86" y="7"/>
                      <a:pt x="86" y="7"/>
                    </a:cubicBezTo>
                    <a:cubicBezTo>
                      <a:pt x="86" y="6"/>
                      <a:pt x="86" y="5"/>
                      <a:pt x="86" y="4"/>
                    </a:cubicBezTo>
                    <a:cubicBezTo>
                      <a:pt x="86" y="2"/>
                      <a:pt x="85" y="0"/>
                      <a:pt x="82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46" name="Freeform 7">
                <a:extLst>
                  <a:ext uri="{FF2B5EF4-FFF2-40B4-BE49-F238E27FC236}">
                    <a16:creationId xmlns:a16="http://schemas.microsoft.com/office/drawing/2014/main" id="{14ECF162-09FB-46B7-8F3E-687F6AC7C7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41470" y="6471553"/>
                <a:ext cx="135297" cy="140602"/>
              </a:xfrm>
              <a:custGeom>
                <a:avLst/>
                <a:gdLst>
                  <a:gd name="T0" fmla="*/ 29 w 58"/>
                  <a:gd name="T1" fmla="*/ 0 h 61"/>
                  <a:gd name="T2" fmla="*/ 0 w 58"/>
                  <a:gd name="T3" fmla="*/ 30 h 61"/>
                  <a:gd name="T4" fmla="*/ 0 w 58"/>
                  <a:gd name="T5" fmla="*/ 30 h 61"/>
                  <a:gd name="T6" fmla="*/ 29 w 58"/>
                  <a:gd name="T7" fmla="*/ 61 h 61"/>
                  <a:gd name="T8" fmla="*/ 58 w 58"/>
                  <a:gd name="T9" fmla="*/ 30 h 61"/>
                  <a:gd name="T10" fmla="*/ 58 w 58"/>
                  <a:gd name="T11" fmla="*/ 30 h 61"/>
                  <a:gd name="T12" fmla="*/ 29 w 58"/>
                  <a:gd name="T13" fmla="*/ 0 h 61"/>
                  <a:gd name="T14" fmla="*/ 49 w 58"/>
                  <a:gd name="T15" fmla="*/ 30 h 61"/>
                  <a:gd name="T16" fmla="*/ 29 w 58"/>
                  <a:gd name="T17" fmla="*/ 54 h 61"/>
                  <a:gd name="T18" fmla="*/ 9 w 58"/>
                  <a:gd name="T19" fmla="*/ 30 h 61"/>
                  <a:gd name="T20" fmla="*/ 9 w 58"/>
                  <a:gd name="T21" fmla="*/ 30 h 61"/>
                  <a:gd name="T22" fmla="*/ 29 w 58"/>
                  <a:gd name="T23" fmla="*/ 6 h 61"/>
                  <a:gd name="T24" fmla="*/ 49 w 58"/>
                  <a:gd name="T25" fmla="*/ 3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" h="61">
                    <a:moveTo>
                      <a:pt x="29" y="0"/>
                    </a:moveTo>
                    <a:cubicBezTo>
                      <a:pt x="11" y="0"/>
                      <a:pt x="0" y="14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47"/>
                      <a:pt x="11" y="61"/>
                      <a:pt x="29" y="61"/>
                    </a:cubicBezTo>
                    <a:cubicBezTo>
                      <a:pt x="47" y="61"/>
                      <a:pt x="58" y="47"/>
                      <a:pt x="58" y="30"/>
                    </a:cubicBezTo>
                    <a:cubicBezTo>
                      <a:pt x="58" y="30"/>
                      <a:pt x="58" y="30"/>
                      <a:pt x="58" y="30"/>
                    </a:cubicBezTo>
                    <a:cubicBezTo>
                      <a:pt x="58" y="13"/>
                      <a:pt x="47" y="0"/>
                      <a:pt x="29" y="0"/>
                    </a:cubicBezTo>
                    <a:moveTo>
                      <a:pt x="49" y="30"/>
                    </a:moveTo>
                    <a:cubicBezTo>
                      <a:pt x="49" y="43"/>
                      <a:pt x="42" y="54"/>
                      <a:pt x="29" y="54"/>
                    </a:cubicBezTo>
                    <a:cubicBezTo>
                      <a:pt x="17" y="54"/>
                      <a:pt x="9" y="43"/>
                      <a:pt x="9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18"/>
                      <a:pt x="16" y="6"/>
                      <a:pt x="29" y="6"/>
                    </a:cubicBezTo>
                    <a:cubicBezTo>
                      <a:pt x="41" y="6"/>
                      <a:pt x="49" y="18"/>
                      <a:pt x="49" y="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47" name="Freeform 8">
                <a:extLst>
                  <a:ext uri="{FF2B5EF4-FFF2-40B4-BE49-F238E27FC236}">
                    <a16:creationId xmlns:a16="http://schemas.microsoft.com/office/drawing/2014/main" id="{B2221FA2-74FF-4988-B7CC-F8F28178CA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97990" y="6471553"/>
                <a:ext cx="74281" cy="137950"/>
              </a:xfrm>
              <a:custGeom>
                <a:avLst/>
                <a:gdLst>
                  <a:gd name="T0" fmla="*/ 29 w 33"/>
                  <a:gd name="T1" fmla="*/ 0 h 60"/>
                  <a:gd name="T2" fmla="*/ 9 w 33"/>
                  <a:gd name="T3" fmla="*/ 16 h 60"/>
                  <a:gd name="T4" fmla="*/ 9 w 33"/>
                  <a:gd name="T5" fmla="*/ 5 h 60"/>
                  <a:gd name="T6" fmla="*/ 4 w 33"/>
                  <a:gd name="T7" fmla="*/ 0 h 60"/>
                  <a:gd name="T8" fmla="*/ 0 w 33"/>
                  <a:gd name="T9" fmla="*/ 5 h 60"/>
                  <a:gd name="T10" fmla="*/ 0 w 33"/>
                  <a:gd name="T11" fmla="*/ 56 h 60"/>
                  <a:gd name="T12" fmla="*/ 4 w 33"/>
                  <a:gd name="T13" fmla="*/ 60 h 60"/>
                  <a:gd name="T14" fmla="*/ 9 w 33"/>
                  <a:gd name="T15" fmla="*/ 56 h 60"/>
                  <a:gd name="T16" fmla="*/ 9 w 33"/>
                  <a:gd name="T17" fmla="*/ 36 h 60"/>
                  <a:gd name="T18" fmla="*/ 29 w 33"/>
                  <a:gd name="T19" fmla="*/ 9 h 60"/>
                  <a:gd name="T20" fmla="*/ 33 w 33"/>
                  <a:gd name="T21" fmla="*/ 4 h 60"/>
                  <a:gd name="T22" fmla="*/ 29 w 33"/>
                  <a:gd name="T2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60">
                    <a:moveTo>
                      <a:pt x="29" y="0"/>
                    </a:moveTo>
                    <a:cubicBezTo>
                      <a:pt x="21" y="0"/>
                      <a:pt x="13" y="6"/>
                      <a:pt x="9" y="1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2"/>
                      <a:pt x="7" y="0"/>
                      <a:pt x="4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8"/>
                      <a:pt x="2" y="60"/>
                      <a:pt x="4" y="60"/>
                    </a:cubicBezTo>
                    <a:cubicBezTo>
                      <a:pt x="7" y="60"/>
                      <a:pt x="9" y="58"/>
                      <a:pt x="9" y="5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19"/>
                      <a:pt x="18" y="10"/>
                      <a:pt x="29" y="9"/>
                    </a:cubicBezTo>
                    <a:cubicBezTo>
                      <a:pt x="32" y="9"/>
                      <a:pt x="33" y="7"/>
                      <a:pt x="33" y="4"/>
                    </a:cubicBezTo>
                    <a:cubicBezTo>
                      <a:pt x="33" y="2"/>
                      <a:pt x="31" y="0"/>
                      <a:pt x="2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48" name="Freeform 9">
                <a:extLst>
                  <a:ext uri="{FF2B5EF4-FFF2-40B4-BE49-F238E27FC236}">
                    <a16:creationId xmlns:a16="http://schemas.microsoft.com/office/drawing/2014/main" id="{DE4C5A7B-59C7-489C-8B33-E7B4112D01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93493" y="6415842"/>
                <a:ext cx="21223" cy="193660"/>
              </a:xfrm>
              <a:custGeom>
                <a:avLst/>
                <a:gdLst>
                  <a:gd name="T0" fmla="*/ 5 w 9"/>
                  <a:gd name="T1" fmla="*/ 0 h 84"/>
                  <a:gd name="T2" fmla="*/ 0 w 9"/>
                  <a:gd name="T3" fmla="*/ 5 h 84"/>
                  <a:gd name="T4" fmla="*/ 0 w 9"/>
                  <a:gd name="T5" fmla="*/ 80 h 84"/>
                  <a:gd name="T6" fmla="*/ 5 w 9"/>
                  <a:gd name="T7" fmla="*/ 84 h 84"/>
                  <a:gd name="T8" fmla="*/ 9 w 9"/>
                  <a:gd name="T9" fmla="*/ 80 h 84"/>
                  <a:gd name="T10" fmla="*/ 9 w 9"/>
                  <a:gd name="T11" fmla="*/ 5 h 84"/>
                  <a:gd name="T12" fmla="*/ 5 w 9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84">
                    <a:moveTo>
                      <a:pt x="5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2"/>
                      <a:pt x="2" y="84"/>
                      <a:pt x="5" y="84"/>
                    </a:cubicBezTo>
                    <a:cubicBezTo>
                      <a:pt x="7" y="84"/>
                      <a:pt x="9" y="82"/>
                      <a:pt x="9" y="8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49" name="Freeform 10">
                <a:extLst>
                  <a:ext uri="{FF2B5EF4-FFF2-40B4-BE49-F238E27FC236}">
                    <a16:creationId xmlns:a16="http://schemas.microsoft.com/office/drawing/2014/main" id="{F713AF68-E16C-4A0A-8B9F-6293E87EFC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35939" y="6415842"/>
                <a:ext cx="135297" cy="196313"/>
              </a:xfrm>
              <a:custGeom>
                <a:avLst/>
                <a:gdLst>
                  <a:gd name="T0" fmla="*/ 55 w 59"/>
                  <a:gd name="T1" fmla="*/ 0 h 85"/>
                  <a:gd name="T2" fmla="*/ 50 w 59"/>
                  <a:gd name="T3" fmla="*/ 5 h 85"/>
                  <a:gd name="T4" fmla="*/ 50 w 59"/>
                  <a:gd name="T5" fmla="*/ 36 h 85"/>
                  <a:gd name="T6" fmla="*/ 28 w 59"/>
                  <a:gd name="T7" fmla="*/ 24 h 85"/>
                  <a:gd name="T8" fmla="*/ 0 w 59"/>
                  <a:gd name="T9" fmla="*/ 54 h 85"/>
                  <a:gd name="T10" fmla="*/ 0 w 59"/>
                  <a:gd name="T11" fmla="*/ 54 h 85"/>
                  <a:gd name="T12" fmla="*/ 28 w 59"/>
                  <a:gd name="T13" fmla="*/ 85 h 85"/>
                  <a:gd name="T14" fmla="*/ 50 w 59"/>
                  <a:gd name="T15" fmla="*/ 72 h 85"/>
                  <a:gd name="T16" fmla="*/ 50 w 59"/>
                  <a:gd name="T17" fmla="*/ 80 h 85"/>
                  <a:gd name="T18" fmla="*/ 55 w 59"/>
                  <a:gd name="T19" fmla="*/ 84 h 85"/>
                  <a:gd name="T20" fmla="*/ 59 w 59"/>
                  <a:gd name="T21" fmla="*/ 80 h 85"/>
                  <a:gd name="T22" fmla="*/ 59 w 59"/>
                  <a:gd name="T23" fmla="*/ 5 h 85"/>
                  <a:gd name="T24" fmla="*/ 55 w 59"/>
                  <a:gd name="T25" fmla="*/ 0 h 85"/>
                  <a:gd name="T26" fmla="*/ 51 w 59"/>
                  <a:gd name="T27" fmla="*/ 54 h 85"/>
                  <a:gd name="T28" fmla="*/ 30 w 59"/>
                  <a:gd name="T29" fmla="*/ 77 h 85"/>
                  <a:gd name="T30" fmla="*/ 9 w 59"/>
                  <a:gd name="T31" fmla="*/ 54 h 85"/>
                  <a:gd name="T32" fmla="*/ 9 w 59"/>
                  <a:gd name="T33" fmla="*/ 54 h 85"/>
                  <a:gd name="T34" fmla="*/ 30 w 59"/>
                  <a:gd name="T35" fmla="*/ 31 h 85"/>
                  <a:gd name="T36" fmla="*/ 51 w 59"/>
                  <a:gd name="T37" fmla="*/ 5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9" h="85">
                    <a:moveTo>
                      <a:pt x="55" y="0"/>
                    </a:moveTo>
                    <a:cubicBezTo>
                      <a:pt x="52" y="0"/>
                      <a:pt x="50" y="2"/>
                      <a:pt x="50" y="5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46" y="30"/>
                      <a:pt x="39" y="24"/>
                      <a:pt x="28" y="24"/>
                    </a:cubicBezTo>
                    <a:cubicBezTo>
                      <a:pt x="14" y="24"/>
                      <a:pt x="0" y="35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74"/>
                      <a:pt x="14" y="85"/>
                      <a:pt x="28" y="85"/>
                    </a:cubicBezTo>
                    <a:cubicBezTo>
                      <a:pt x="39" y="85"/>
                      <a:pt x="46" y="79"/>
                      <a:pt x="50" y="72"/>
                    </a:cubicBezTo>
                    <a:cubicBezTo>
                      <a:pt x="50" y="80"/>
                      <a:pt x="50" y="80"/>
                      <a:pt x="50" y="80"/>
                    </a:cubicBezTo>
                    <a:cubicBezTo>
                      <a:pt x="50" y="82"/>
                      <a:pt x="52" y="84"/>
                      <a:pt x="55" y="84"/>
                    </a:cubicBezTo>
                    <a:cubicBezTo>
                      <a:pt x="57" y="84"/>
                      <a:pt x="59" y="82"/>
                      <a:pt x="59" y="80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9" y="2"/>
                      <a:pt x="57" y="0"/>
                      <a:pt x="55" y="0"/>
                    </a:cubicBezTo>
                    <a:moveTo>
                      <a:pt x="51" y="54"/>
                    </a:moveTo>
                    <a:cubicBezTo>
                      <a:pt x="51" y="68"/>
                      <a:pt x="40" y="77"/>
                      <a:pt x="30" y="77"/>
                    </a:cubicBezTo>
                    <a:cubicBezTo>
                      <a:pt x="19" y="77"/>
                      <a:pt x="9" y="68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40"/>
                      <a:pt x="18" y="31"/>
                      <a:pt x="30" y="31"/>
                    </a:cubicBezTo>
                    <a:cubicBezTo>
                      <a:pt x="40" y="31"/>
                      <a:pt x="51" y="41"/>
                      <a:pt x="51" y="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50" name="Freeform 11">
                <a:extLst>
                  <a:ext uri="{FF2B5EF4-FFF2-40B4-BE49-F238E27FC236}">
                    <a16:creationId xmlns:a16="http://schemas.microsoft.com/office/drawing/2014/main" id="{6E86F797-8CA8-4523-8721-0E1DAC1610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76407" y="6466247"/>
                <a:ext cx="355485" cy="145908"/>
              </a:xfrm>
              <a:custGeom>
                <a:avLst/>
                <a:gdLst>
                  <a:gd name="T0" fmla="*/ 2 w 153"/>
                  <a:gd name="T1" fmla="*/ 13 h 63"/>
                  <a:gd name="T2" fmla="*/ 6 w 153"/>
                  <a:gd name="T3" fmla="*/ 2 h 63"/>
                  <a:gd name="T4" fmla="*/ 17 w 153"/>
                  <a:gd name="T5" fmla="*/ 6 h 63"/>
                  <a:gd name="T6" fmla="*/ 32 w 153"/>
                  <a:gd name="T7" fmla="*/ 42 h 63"/>
                  <a:gd name="T8" fmla="*/ 44 w 153"/>
                  <a:gd name="T9" fmla="*/ 14 h 63"/>
                  <a:gd name="T10" fmla="*/ 62 w 153"/>
                  <a:gd name="T11" fmla="*/ 1 h 63"/>
                  <a:gd name="T12" fmla="*/ 78 w 153"/>
                  <a:gd name="T13" fmla="*/ 9 h 63"/>
                  <a:gd name="T14" fmla="*/ 95 w 153"/>
                  <a:gd name="T15" fmla="*/ 1 h 63"/>
                  <a:gd name="T16" fmla="*/ 113 w 153"/>
                  <a:gd name="T17" fmla="*/ 9 h 63"/>
                  <a:gd name="T18" fmla="*/ 132 w 153"/>
                  <a:gd name="T19" fmla="*/ 1 h 63"/>
                  <a:gd name="T20" fmla="*/ 153 w 153"/>
                  <a:gd name="T21" fmla="*/ 21 h 63"/>
                  <a:gd name="T22" fmla="*/ 153 w 153"/>
                  <a:gd name="T23" fmla="*/ 53 h 63"/>
                  <a:gd name="T24" fmla="*/ 144 w 153"/>
                  <a:gd name="T25" fmla="*/ 63 h 63"/>
                  <a:gd name="T26" fmla="*/ 135 w 153"/>
                  <a:gd name="T27" fmla="*/ 53 h 63"/>
                  <a:gd name="T28" fmla="*/ 135 w 153"/>
                  <a:gd name="T29" fmla="*/ 25 h 63"/>
                  <a:gd name="T30" fmla="*/ 126 w 153"/>
                  <a:gd name="T31" fmla="*/ 16 h 63"/>
                  <a:gd name="T32" fmla="*/ 117 w 153"/>
                  <a:gd name="T33" fmla="*/ 25 h 63"/>
                  <a:gd name="T34" fmla="*/ 117 w 153"/>
                  <a:gd name="T35" fmla="*/ 53 h 63"/>
                  <a:gd name="T36" fmla="*/ 109 w 153"/>
                  <a:gd name="T37" fmla="*/ 63 h 63"/>
                  <a:gd name="T38" fmla="*/ 100 w 153"/>
                  <a:gd name="T39" fmla="*/ 53 h 63"/>
                  <a:gd name="T40" fmla="*/ 100 w 153"/>
                  <a:gd name="T41" fmla="*/ 25 h 63"/>
                  <a:gd name="T42" fmla="*/ 91 w 153"/>
                  <a:gd name="T43" fmla="*/ 16 h 63"/>
                  <a:gd name="T44" fmla="*/ 82 w 153"/>
                  <a:gd name="T45" fmla="*/ 25 h 63"/>
                  <a:gd name="T46" fmla="*/ 82 w 153"/>
                  <a:gd name="T47" fmla="*/ 53 h 63"/>
                  <a:gd name="T48" fmla="*/ 73 w 153"/>
                  <a:gd name="T49" fmla="*/ 63 h 63"/>
                  <a:gd name="T50" fmla="*/ 65 w 153"/>
                  <a:gd name="T51" fmla="*/ 53 h 63"/>
                  <a:gd name="T52" fmla="*/ 65 w 153"/>
                  <a:gd name="T53" fmla="*/ 19 h 63"/>
                  <a:gd name="T54" fmla="*/ 62 w 153"/>
                  <a:gd name="T55" fmla="*/ 16 h 63"/>
                  <a:gd name="T56" fmla="*/ 60 w 153"/>
                  <a:gd name="T57" fmla="*/ 18 h 63"/>
                  <a:gd name="T58" fmla="*/ 44 w 153"/>
                  <a:gd name="T59" fmla="*/ 53 h 63"/>
                  <a:gd name="T60" fmla="*/ 32 w 153"/>
                  <a:gd name="T61" fmla="*/ 63 h 63"/>
                  <a:gd name="T62" fmla="*/ 20 w 153"/>
                  <a:gd name="T63" fmla="*/ 53 h 63"/>
                  <a:gd name="T64" fmla="*/ 2 w 153"/>
                  <a:gd name="T65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3" h="63">
                    <a:moveTo>
                      <a:pt x="2" y="13"/>
                    </a:moveTo>
                    <a:cubicBezTo>
                      <a:pt x="0" y="9"/>
                      <a:pt x="1" y="4"/>
                      <a:pt x="6" y="2"/>
                    </a:cubicBezTo>
                    <a:cubicBezTo>
                      <a:pt x="10" y="0"/>
                      <a:pt x="15" y="2"/>
                      <a:pt x="17" y="6"/>
                    </a:cubicBezTo>
                    <a:cubicBezTo>
                      <a:pt x="32" y="42"/>
                      <a:pt x="32" y="42"/>
                      <a:pt x="32" y="42"/>
                    </a:cubicBezTo>
                    <a:cubicBezTo>
                      <a:pt x="44" y="14"/>
                      <a:pt x="44" y="14"/>
                      <a:pt x="44" y="14"/>
                    </a:cubicBezTo>
                    <a:cubicBezTo>
                      <a:pt x="48" y="5"/>
                      <a:pt x="54" y="1"/>
                      <a:pt x="62" y="1"/>
                    </a:cubicBezTo>
                    <a:cubicBezTo>
                      <a:pt x="68" y="1"/>
                      <a:pt x="74" y="4"/>
                      <a:pt x="78" y="9"/>
                    </a:cubicBezTo>
                    <a:cubicBezTo>
                      <a:pt x="78" y="9"/>
                      <a:pt x="86" y="1"/>
                      <a:pt x="95" y="1"/>
                    </a:cubicBezTo>
                    <a:cubicBezTo>
                      <a:pt x="104" y="1"/>
                      <a:pt x="109" y="4"/>
                      <a:pt x="113" y="9"/>
                    </a:cubicBezTo>
                    <a:cubicBezTo>
                      <a:pt x="113" y="9"/>
                      <a:pt x="120" y="1"/>
                      <a:pt x="132" y="1"/>
                    </a:cubicBezTo>
                    <a:cubicBezTo>
                      <a:pt x="143" y="1"/>
                      <a:pt x="153" y="10"/>
                      <a:pt x="153" y="21"/>
                    </a:cubicBezTo>
                    <a:cubicBezTo>
                      <a:pt x="153" y="53"/>
                      <a:pt x="153" y="53"/>
                      <a:pt x="153" y="53"/>
                    </a:cubicBezTo>
                    <a:cubicBezTo>
                      <a:pt x="153" y="58"/>
                      <a:pt x="149" y="63"/>
                      <a:pt x="144" y="63"/>
                    </a:cubicBezTo>
                    <a:cubicBezTo>
                      <a:pt x="138" y="63"/>
                      <a:pt x="135" y="58"/>
                      <a:pt x="135" y="53"/>
                    </a:cubicBezTo>
                    <a:cubicBezTo>
                      <a:pt x="135" y="25"/>
                      <a:pt x="135" y="25"/>
                      <a:pt x="135" y="25"/>
                    </a:cubicBezTo>
                    <a:cubicBezTo>
                      <a:pt x="135" y="20"/>
                      <a:pt x="132" y="16"/>
                      <a:pt x="126" y="16"/>
                    </a:cubicBezTo>
                    <a:cubicBezTo>
                      <a:pt x="121" y="16"/>
                      <a:pt x="117" y="20"/>
                      <a:pt x="117" y="25"/>
                    </a:cubicBezTo>
                    <a:cubicBezTo>
                      <a:pt x="117" y="53"/>
                      <a:pt x="117" y="53"/>
                      <a:pt x="117" y="53"/>
                    </a:cubicBezTo>
                    <a:cubicBezTo>
                      <a:pt x="117" y="58"/>
                      <a:pt x="114" y="63"/>
                      <a:pt x="109" y="63"/>
                    </a:cubicBezTo>
                    <a:cubicBezTo>
                      <a:pt x="103" y="63"/>
                      <a:pt x="100" y="58"/>
                      <a:pt x="100" y="53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0"/>
                      <a:pt x="96" y="16"/>
                      <a:pt x="91" y="16"/>
                    </a:cubicBezTo>
                    <a:cubicBezTo>
                      <a:pt x="86" y="16"/>
                      <a:pt x="82" y="20"/>
                      <a:pt x="82" y="25"/>
                    </a:cubicBezTo>
                    <a:cubicBezTo>
                      <a:pt x="82" y="53"/>
                      <a:pt x="82" y="53"/>
                      <a:pt x="82" y="53"/>
                    </a:cubicBezTo>
                    <a:cubicBezTo>
                      <a:pt x="82" y="58"/>
                      <a:pt x="79" y="63"/>
                      <a:pt x="73" y="63"/>
                    </a:cubicBezTo>
                    <a:cubicBezTo>
                      <a:pt x="68" y="63"/>
                      <a:pt x="65" y="58"/>
                      <a:pt x="65" y="53"/>
                    </a:cubicBezTo>
                    <a:cubicBezTo>
                      <a:pt x="65" y="19"/>
                      <a:pt x="65" y="19"/>
                      <a:pt x="65" y="19"/>
                    </a:cubicBezTo>
                    <a:cubicBezTo>
                      <a:pt x="65" y="17"/>
                      <a:pt x="64" y="16"/>
                      <a:pt x="62" y="16"/>
                    </a:cubicBezTo>
                    <a:cubicBezTo>
                      <a:pt x="61" y="16"/>
                      <a:pt x="60" y="17"/>
                      <a:pt x="60" y="18"/>
                    </a:cubicBezTo>
                    <a:cubicBezTo>
                      <a:pt x="60" y="18"/>
                      <a:pt x="44" y="53"/>
                      <a:pt x="44" y="53"/>
                    </a:cubicBezTo>
                    <a:cubicBezTo>
                      <a:pt x="41" y="59"/>
                      <a:pt x="38" y="63"/>
                      <a:pt x="32" y="63"/>
                    </a:cubicBezTo>
                    <a:cubicBezTo>
                      <a:pt x="26" y="63"/>
                      <a:pt x="23" y="60"/>
                      <a:pt x="20" y="53"/>
                    </a:cubicBezTo>
                    <a:lnTo>
                      <a:pt x="2" y="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51" name="Freeform 12">
                <a:extLst>
                  <a:ext uri="{FF2B5EF4-FFF2-40B4-BE49-F238E27FC236}">
                    <a16:creationId xmlns:a16="http://schemas.microsoft.com/office/drawing/2014/main" id="{A80B570F-8FEB-43DE-BBC6-38E57CDCAF0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89806" y="6415842"/>
                <a:ext cx="37140" cy="34487"/>
              </a:xfrm>
              <a:custGeom>
                <a:avLst/>
                <a:gdLst>
                  <a:gd name="T0" fmla="*/ 0 w 15"/>
                  <a:gd name="T1" fmla="*/ 7 h 15"/>
                  <a:gd name="T2" fmla="*/ 0 w 15"/>
                  <a:gd name="T3" fmla="*/ 7 h 15"/>
                  <a:gd name="T4" fmla="*/ 7 w 15"/>
                  <a:gd name="T5" fmla="*/ 0 h 15"/>
                  <a:gd name="T6" fmla="*/ 15 w 15"/>
                  <a:gd name="T7" fmla="*/ 7 h 15"/>
                  <a:gd name="T8" fmla="*/ 15 w 15"/>
                  <a:gd name="T9" fmla="*/ 7 h 15"/>
                  <a:gd name="T10" fmla="*/ 7 w 15"/>
                  <a:gd name="T11" fmla="*/ 15 h 15"/>
                  <a:gd name="T12" fmla="*/ 0 w 15"/>
                  <a:gd name="T13" fmla="*/ 7 h 15"/>
                  <a:gd name="T14" fmla="*/ 13 w 15"/>
                  <a:gd name="T15" fmla="*/ 7 h 15"/>
                  <a:gd name="T16" fmla="*/ 13 w 15"/>
                  <a:gd name="T17" fmla="*/ 7 h 15"/>
                  <a:gd name="T18" fmla="*/ 7 w 15"/>
                  <a:gd name="T19" fmla="*/ 1 h 15"/>
                  <a:gd name="T20" fmla="*/ 2 w 15"/>
                  <a:gd name="T21" fmla="*/ 7 h 15"/>
                  <a:gd name="T22" fmla="*/ 2 w 15"/>
                  <a:gd name="T23" fmla="*/ 7 h 15"/>
                  <a:gd name="T24" fmla="*/ 7 w 15"/>
                  <a:gd name="T25" fmla="*/ 13 h 15"/>
                  <a:gd name="T26" fmla="*/ 13 w 15"/>
                  <a:gd name="T2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15">
                    <a:moveTo>
                      <a:pt x="0" y="7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2" y="0"/>
                      <a:pt x="15" y="3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11"/>
                      <a:pt x="11" y="15"/>
                      <a:pt x="7" y="15"/>
                    </a:cubicBezTo>
                    <a:cubicBezTo>
                      <a:pt x="3" y="15"/>
                      <a:pt x="0" y="11"/>
                      <a:pt x="0" y="7"/>
                    </a:cubicBezTo>
                    <a:moveTo>
                      <a:pt x="13" y="7"/>
                    </a:moveTo>
                    <a:cubicBezTo>
                      <a:pt x="13" y="7"/>
                      <a:pt x="13" y="7"/>
                      <a:pt x="13" y="7"/>
                    </a:cubicBezTo>
                    <a:cubicBezTo>
                      <a:pt x="13" y="4"/>
                      <a:pt x="11" y="1"/>
                      <a:pt x="7" y="1"/>
                    </a:cubicBezTo>
                    <a:cubicBezTo>
                      <a:pt x="4" y="1"/>
                      <a:pt x="2" y="4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11"/>
                      <a:pt x="4" y="13"/>
                      <a:pt x="7" y="13"/>
                    </a:cubicBezTo>
                    <a:cubicBezTo>
                      <a:pt x="11" y="13"/>
                      <a:pt x="13" y="11"/>
                      <a:pt x="13" y="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52" name="Freeform 13">
                <a:extLst>
                  <a:ext uri="{FF2B5EF4-FFF2-40B4-BE49-F238E27FC236}">
                    <a16:creationId xmlns:a16="http://schemas.microsoft.com/office/drawing/2014/main" id="{E2F2AD1B-5AFA-46E3-96BD-51B62FAFC8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03070" y="6423801"/>
                <a:ext cx="13264" cy="15917"/>
              </a:xfrm>
              <a:custGeom>
                <a:avLst/>
                <a:gdLst>
                  <a:gd name="T0" fmla="*/ 0 w 6"/>
                  <a:gd name="T1" fmla="*/ 1 h 7"/>
                  <a:gd name="T2" fmla="*/ 0 w 6"/>
                  <a:gd name="T3" fmla="*/ 0 h 7"/>
                  <a:gd name="T4" fmla="*/ 3 w 6"/>
                  <a:gd name="T5" fmla="*/ 0 h 7"/>
                  <a:gd name="T6" fmla="*/ 5 w 6"/>
                  <a:gd name="T7" fmla="*/ 0 h 7"/>
                  <a:gd name="T8" fmla="*/ 6 w 6"/>
                  <a:gd name="T9" fmla="*/ 2 h 7"/>
                  <a:gd name="T10" fmla="*/ 6 w 6"/>
                  <a:gd name="T11" fmla="*/ 2 h 7"/>
                  <a:gd name="T12" fmla="*/ 4 w 6"/>
                  <a:gd name="T13" fmla="*/ 4 h 7"/>
                  <a:gd name="T14" fmla="*/ 5 w 6"/>
                  <a:gd name="T15" fmla="*/ 6 h 7"/>
                  <a:gd name="T16" fmla="*/ 5 w 6"/>
                  <a:gd name="T17" fmla="*/ 6 h 7"/>
                  <a:gd name="T18" fmla="*/ 5 w 6"/>
                  <a:gd name="T19" fmla="*/ 7 h 7"/>
                  <a:gd name="T20" fmla="*/ 4 w 6"/>
                  <a:gd name="T21" fmla="*/ 6 h 7"/>
                  <a:gd name="T22" fmla="*/ 2 w 6"/>
                  <a:gd name="T23" fmla="*/ 5 h 7"/>
                  <a:gd name="T24" fmla="*/ 1 w 6"/>
                  <a:gd name="T25" fmla="*/ 5 h 7"/>
                  <a:gd name="T26" fmla="*/ 1 w 6"/>
                  <a:gd name="T27" fmla="*/ 6 h 7"/>
                  <a:gd name="T28" fmla="*/ 0 w 6"/>
                  <a:gd name="T29" fmla="*/ 7 h 7"/>
                  <a:gd name="T30" fmla="*/ 0 w 6"/>
                  <a:gd name="T31" fmla="*/ 6 h 7"/>
                  <a:gd name="T32" fmla="*/ 0 w 6"/>
                  <a:gd name="T33" fmla="*/ 1 h 7"/>
                  <a:gd name="T34" fmla="*/ 3 w 6"/>
                  <a:gd name="T35" fmla="*/ 3 h 7"/>
                  <a:gd name="T36" fmla="*/ 4 w 6"/>
                  <a:gd name="T37" fmla="*/ 2 h 7"/>
                  <a:gd name="T38" fmla="*/ 4 w 6"/>
                  <a:gd name="T39" fmla="*/ 2 h 7"/>
                  <a:gd name="T40" fmla="*/ 3 w 6"/>
                  <a:gd name="T41" fmla="*/ 1 h 7"/>
                  <a:gd name="T42" fmla="*/ 1 w 6"/>
                  <a:gd name="T43" fmla="*/ 1 h 7"/>
                  <a:gd name="T44" fmla="*/ 1 w 6"/>
                  <a:gd name="T45" fmla="*/ 3 h 7"/>
                  <a:gd name="T46" fmla="*/ 3 w 6"/>
                  <a:gd name="T4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" h="7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0"/>
                      <a:pt x="5" y="0"/>
                    </a:cubicBezTo>
                    <a:cubicBezTo>
                      <a:pt x="5" y="1"/>
                      <a:pt x="6" y="1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3"/>
                      <a:pt x="5" y="4"/>
                      <a:pt x="4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4" y="7"/>
                      <a:pt x="4" y="7"/>
                      <a:pt x="4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7"/>
                      <a:pt x="0" y="7"/>
                    </a:cubicBezTo>
                    <a:cubicBezTo>
                      <a:pt x="0" y="7"/>
                      <a:pt x="0" y="6"/>
                      <a:pt x="0" y="6"/>
                    </a:cubicBezTo>
                    <a:lnTo>
                      <a:pt x="0" y="1"/>
                    </a:lnTo>
                    <a:close/>
                    <a:moveTo>
                      <a:pt x="3" y="3"/>
                    </a:moveTo>
                    <a:cubicBezTo>
                      <a:pt x="4" y="3"/>
                      <a:pt x="4" y="3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3"/>
                      <a:pt x="1" y="3"/>
                      <a:pt x="1" y="3"/>
                    </a:cubicBezTo>
                    <a:lnTo>
                      <a:pt x="3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</p:grp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960" y="2064664"/>
            <a:ext cx="1829435" cy="1828959"/>
          </a:xfrm>
          <a:prstGeom prst="ellipse">
            <a:avLst/>
          </a:prstGeom>
          <a:gradFill flip="none" rotWithShape="0">
            <a:gsLst>
              <a:gs pos="1000">
                <a:srgbClr val="EF9C16"/>
              </a:gs>
              <a:gs pos="99000">
                <a:srgbClr val="752F0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799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7012" y="2064664"/>
            <a:ext cx="1829435" cy="1828959"/>
          </a:xfrm>
          <a:prstGeom prst="ellipse">
            <a:avLst/>
          </a:prstGeom>
          <a:gradFill flip="none" rotWithShape="0">
            <a:gsLst>
              <a:gs pos="1000">
                <a:srgbClr val="A595F4"/>
              </a:gs>
              <a:gs pos="99000">
                <a:srgbClr val="330D4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799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2736" y="2064664"/>
            <a:ext cx="1829435" cy="1828959"/>
          </a:xfrm>
          <a:prstGeom prst="ellipse">
            <a:avLst/>
          </a:prstGeom>
          <a:gradFill flip="none" rotWithShape="0">
            <a:gsLst>
              <a:gs pos="1000">
                <a:srgbClr val="00CEE4"/>
              </a:gs>
              <a:gs pos="99000">
                <a:schemeClr val="accent3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799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3206" y="2064664"/>
            <a:ext cx="1829435" cy="1828959"/>
          </a:xfrm>
          <a:prstGeom prst="ellipse">
            <a:avLst/>
          </a:prstGeom>
          <a:gradFill flip="none" rotWithShape="0">
            <a:gsLst>
              <a:gs pos="0">
                <a:schemeClr val="accent5"/>
              </a:gs>
              <a:gs pos="100000">
                <a:schemeClr val="accent6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799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6866" y="2064664"/>
            <a:ext cx="1829435" cy="1828959"/>
          </a:xfrm>
          <a:prstGeom prst="ellipse">
            <a:avLst/>
          </a:prstGeom>
          <a:gradFill flip="none" rotWithShape="0">
            <a:gsLst>
              <a:gs pos="1000">
                <a:srgbClr val="4CB6E6"/>
              </a:gs>
              <a:gs pos="99000">
                <a:srgbClr val="093F74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1799" dirty="0">
              <a:solidFill>
                <a:schemeClr val="lt1"/>
              </a:solidFill>
            </a:endParaRP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1009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rgbClr val="EF9C16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894767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186444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rgbClr val="06A0B7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471947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rgbClr val="3B98C9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4553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rgbClr val="7056A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5E9298-04C1-4BEC-9DCB-5DCDF5FBC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2050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bg>
      <p:bgPr>
        <a:gradFill flip="none" rotWithShape="1">
          <a:gsLst>
            <a:gs pos="0">
              <a:schemeClr val="accent1"/>
            </a:gs>
            <a:gs pos="99000">
              <a:schemeClr val="accent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D9CDB3A7-0311-4B53-9640-29E743C6BE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90000"/>
          </a:blip>
          <a:srcRect l="48217" b="34114"/>
          <a:stretch/>
        </p:blipFill>
        <p:spPr>
          <a:xfrm>
            <a:off x="1" y="4161892"/>
            <a:ext cx="12111853" cy="2696108"/>
          </a:xfrm>
          <a:prstGeom prst="rect">
            <a:avLst/>
          </a:prstGeom>
        </p:spPr>
      </p:pic>
      <p:sp useBgFill="1">
        <p:nvSpPr>
          <p:cNvPr id="2" name="Rectangle 1"/>
          <p:cNvSpPr/>
          <p:nvPr userDrawn="1"/>
        </p:nvSpPr>
        <p:spPr>
          <a:xfrm>
            <a:off x="485570" y="6241468"/>
            <a:ext cx="1261969" cy="542408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73531" y="1634122"/>
            <a:ext cx="10580615" cy="2923443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4800" cap="all" baseline="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258B014-FCEB-457B-AA95-D932FA2C4BC9}"/>
              </a:ext>
            </a:extLst>
          </p:cNvPr>
          <p:cNvGrpSpPr/>
          <p:nvPr userDrawn="1"/>
        </p:nvGrpSpPr>
        <p:grpSpPr>
          <a:xfrm>
            <a:off x="595850" y="6465053"/>
            <a:ext cx="939280" cy="148016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CB6D6772-32FD-406C-B104-D9AC3E440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C3CEB0D-63A7-488A-851F-7043459537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334922AD-8470-4017-85C7-85046F9188E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2A58DEF3-B9F5-43D3-AD9F-61C45EDC8B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389D5504-A761-45F3-9538-8016436376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AE2C2CA5-4BB2-4E68-B3C2-6F779AA486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6CF418B7-8CEF-4ACC-8C96-F7807AE1EAB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</p:spTree>
    <p:extLst>
      <p:ext uri="{BB962C8B-B14F-4D97-AF65-F5344CB8AC3E}">
        <p14:creationId xmlns:p14="http://schemas.microsoft.com/office/powerpoint/2010/main" val="424301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with icon">
    <p:bg>
      <p:bgPr>
        <a:gradFill flip="none" rotWithShape="1">
          <a:gsLst>
            <a:gs pos="0">
              <a:schemeClr val="accent1"/>
            </a:gs>
            <a:gs pos="99000">
              <a:schemeClr val="accent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38681" y="2321007"/>
            <a:ext cx="5921849" cy="2215991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4800" cap="all" baseline="0">
                <a:solidFill>
                  <a:schemeClr val="bg1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012E42F4-EEF8-4855-B44E-25C2CDCD4A57}"/>
              </a:ext>
            </a:extLst>
          </p:cNvPr>
          <p:cNvSpPr/>
          <p:nvPr userDrawn="1"/>
        </p:nvSpPr>
        <p:spPr>
          <a:xfrm>
            <a:off x="1079715" y="1620433"/>
            <a:ext cx="3658553" cy="36576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pic>
        <p:nvPicPr>
          <p:cNvPr id="219" name="Picture 218"/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6" y="2493910"/>
            <a:ext cx="5093448" cy="4300332"/>
          </a:xfrm>
          <a:prstGeom prst="rect">
            <a:avLst/>
          </a:prstGeom>
        </p:spPr>
      </p:pic>
      <p:pic>
        <p:nvPicPr>
          <p:cNvPr id="220" name="Picture 219"/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7720461" y="64474"/>
            <a:ext cx="4406322" cy="3719583"/>
          </a:xfrm>
          <a:prstGeom prst="rect">
            <a:avLst/>
          </a:prstGeom>
        </p:spPr>
      </p:pic>
      <p:grpSp>
        <p:nvGrpSpPr>
          <p:cNvPr id="243" name="Group 242">
            <a:extLst>
              <a:ext uri="{FF2B5EF4-FFF2-40B4-BE49-F238E27FC236}">
                <a16:creationId xmlns:a16="http://schemas.microsoft.com/office/drawing/2014/main" id="{F258B014-FCEB-457B-AA95-D932FA2C4BC9}"/>
              </a:ext>
            </a:extLst>
          </p:cNvPr>
          <p:cNvGrpSpPr/>
          <p:nvPr userDrawn="1"/>
        </p:nvGrpSpPr>
        <p:grpSpPr>
          <a:xfrm>
            <a:off x="595850" y="6465053"/>
            <a:ext cx="939280" cy="148016"/>
            <a:chOff x="-84138" y="5622925"/>
            <a:chExt cx="4330701" cy="682626"/>
          </a:xfrm>
          <a:solidFill>
            <a:schemeClr val="bg1"/>
          </a:solidFill>
        </p:grpSpPr>
        <p:sp>
          <p:nvSpPr>
            <p:cNvPr id="244" name="Freeform 6">
              <a:extLst>
                <a:ext uri="{FF2B5EF4-FFF2-40B4-BE49-F238E27FC236}">
                  <a16:creationId xmlns:a16="http://schemas.microsoft.com/office/drawing/2014/main" id="{CB6D6772-32FD-406C-B104-D9AC3E4409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46" name="Freeform 7">
              <a:extLst>
                <a:ext uri="{FF2B5EF4-FFF2-40B4-BE49-F238E27FC236}">
                  <a16:creationId xmlns:a16="http://schemas.microsoft.com/office/drawing/2014/main" id="{CC3CEB0D-63A7-488A-851F-7043459537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47" name="Freeform 8">
              <a:extLst>
                <a:ext uri="{FF2B5EF4-FFF2-40B4-BE49-F238E27FC236}">
                  <a16:creationId xmlns:a16="http://schemas.microsoft.com/office/drawing/2014/main" id="{334922AD-8470-4017-85C7-85046F9188E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48" name="Freeform 9">
              <a:extLst>
                <a:ext uri="{FF2B5EF4-FFF2-40B4-BE49-F238E27FC236}">
                  <a16:creationId xmlns:a16="http://schemas.microsoft.com/office/drawing/2014/main" id="{2A58DEF3-B9F5-43D3-AD9F-61C45EDC8B8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50" name="Freeform 10">
              <a:extLst>
                <a:ext uri="{FF2B5EF4-FFF2-40B4-BE49-F238E27FC236}">
                  <a16:creationId xmlns:a16="http://schemas.microsoft.com/office/drawing/2014/main" id="{389D5504-A761-45F3-9538-8016436376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51" name="Freeform 11">
              <a:extLst>
                <a:ext uri="{FF2B5EF4-FFF2-40B4-BE49-F238E27FC236}">
                  <a16:creationId xmlns:a16="http://schemas.microsoft.com/office/drawing/2014/main" id="{AE2C2CA5-4BB2-4E68-B3C2-6F779AA486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52" name="Freeform 12">
              <a:extLst>
                <a:ext uri="{FF2B5EF4-FFF2-40B4-BE49-F238E27FC236}">
                  <a16:creationId xmlns:a16="http://schemas.microsoft.com/office/drawing/2014/main" id="{6CF418B7-8CEF-4ACC-8C96-F7807AE1EAB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</p:spTree>
    <p:extLst>
      <p:ext uri="{BB962C8B-B14F-4D97-AF65-F5344CB8AC3E}">
        <p14:creationId xmlns:p14="http://schemas.microsoft.com/office/powerpoint/2010/main" val="87234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er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53C539E8-3A65-43DF-A1E6-4C9A2DADC0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H="1">
            <a:off x="49339" y="45989"/>
            <a:ext cx="4570486" cy="385876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DDF5491-2359-4695-B82E-0C5EC343E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-2177" t="21987" r="4013" b="15348"/>
          <a:stretch/>
        </p:blipFill>
        <p:spPr>
          <a:xfrm>
            <a:off x="5207193" y="3"/>
            <a:ext cx="6984808" cy="685800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A6A8305-4A3D-455A-BC49-9F75E9FB9097}"/>
              </a:ext>
            </a:extLst>
          </p:cNvPr>
          <p:cNvGrpSpPr/>
          <p:nvPr userDrawn="1"/>
        </p:nvGrpSpPr>
        <p:grpSpPr>
          <a:xfrm>
            <a:off x="10379110" y="6415843"/>
            <a:ext cx="1050813" cy="196313"/>
            <a:chOff x="10376407" y="6415842"/>
            <a:chExt cx="1050539" cy="19631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2F17E17-84BD-47E8-87CC-C116444278A3}"/>
                </a:ext>
              </a:extLst>
            </p:cNvPr>
            <p:cNvGrpSpPr/>
            <p:nvPr userDrawn="1"/>
          </p:nvGrpSpPr>
          <p:grpSpPr>
            <a:xfrm>
              <a:off x="10376407" y="6415842"/>
              <a:ext cx="1050539" cy="196313"/>
              <a:chOff x="10376407" y="6415842"/>
              <a:chExt cx="1050539" cy="196313"/>
            </a:xfrm>
          </p:grpSpPr>
          <p:sp>
            <p:nvSpPr>
              <p:cNvPr id="19" name="Freeform 6">
                <a:extLst>
                  <a:ext uri="{FF2B5EF4-FFF2-40B4-BE49-F238E27FC236}">
                    <a16:creationId xmlns:a16="http://schemas.microsoft.com/office/drawing/2014/main" id="{1A00B9A4-3B38-4FD1-BE6A-E9804ED31F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37198" y="6471553"/>
                <a:ext cx="198966" cy="137950"/>
              </a:xfrm>
              <a:custGeom>
                <a:avLst/>
                <a:gdLst>
                  <a:gd name="T0" fmla="*/ 82 w 86"/>
                  <a:gd name="T1" fmla="*/ 0 h 60"/>
                  <a:gd name="T2" fmla="*/ 78 w 86"/>
                  <a:gd name="T3" fmla="*/ 4 h 60"/>
                  <a:gd name="T4" fmla="*/ 63 w 86"/>
                  <a:gd name="T5" fmla="*/ 48 h 60"/>
                  <a:gd name="T6" fmla="*/ 48 w 86"/>
                  <a:gd name="T7" fmla="*/ 4 h 60"/>
                  <a:gd name="T8" fmla="*/ 44 w 86"/>
                  <a:gd name="T9" fmla="*/ 0 h 60"/>
                  <a:gd name="T10" fmla="*/ 43 w 86"/>
                  <a:gd name="T11" fmla="*/ 0 h 60"/>
                  <a:gd name="T12" fmla="*/ 39 w 86"/>
                  <a:gd name="T13" fmla="*/ 4 h 60"/>
                  <a:gd name="T14" fmla="*/ 24 w 86"/>
                  <a:gd name="T15" fmla="*/ 48 h 60"/>
                  <a:gd name="T16" fmla="*/ 9 w 86"/>
                  <a:gd name="T17" fmla="*/ 4 h 60"/>
                  <a:gd name="T18" fmla="*/ 5 w 86"/>
                  <a:gd name="T19" fmla="*/ 0 h 60"/>
                  <a:gd name="T20" fmla="*/ 0 w 86"/>
                  <a:gd name="T21" fmla="*/ 4 h 60"/>
                  <a:gd name="T22" fmla="*/ 1 w 86"/>
                  <a:gd name="T23" fmla="*/ 7 h 60"/>
                  <a:gd name="T24" fmla="*/ 19 w 86"/>
                  <a:gd name="T25" fmla="*/ 56 h 60"/>
                  <a:gd name="T26" fmla="*/ 24 w 86"/>
                  <a:gd name="T27" fmla="*/ 60 h 60"/>
                  <a:gd name="T28" fmla="*/ 24 w 86"/>
                  <a:gd name="T29" fmla="*/ 60 h 60"/>
                  <a:gd name="T30" fmla="*/ 29 w 86"/>
                  <a:gd name="T31" fmla="*/ 56 h 60"/>
                  <a:gd name="T32" fmla="*/ 43 w 86"/>
                  <a:gd name="T33" fmla="*/ 14 h 60"/>
                  <a:gd name="T34" fmla="*/ 58 w 86"/>
                  <a:gd name="T35" fmla="*/ 56 h 60"/>
                  <a:gd name="T36" fmla="*/ 63 w 86"/>
                  <a:gd name="T37" fmla="*/ 60 h 60"/>
                  <a:gd name="T38" fmla="*/ 63 w 86"/>
                  <a:gd name="T39" fmla="*/ 60 h 60"/>
                  <a:gd name="T40" fmla="*/ 68 w 86"/>
                  <a:gd name="T41" fmla="*/ 56 h 60"/>
                  <a:gd name="T42" fmla="*/ 86 w 86"/>
                  <a:gd name="T43" fmla="*/ 7 h 60"/>
                  <a:gd name="T44" fmla="*/ 86 w 86"/>
                  <a:gd name="T45" fmla="*/ 4 h 60"/>
                  <a:gd name="T46" fmla="*/ 82 w 86"/>
                  <a:gd name="T4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6" h="60">
                    <a:moveTo>
                      <a:pt x="82" y="0"/>
                    </a:moveTo>
                    <a:cubicBezTo>
                      <a:pt x="80" y="0"/>
                      <a:pt x="78" y="2"/>
                      <a:pt x="78" y="4"/>
                    </a:cubicBezTo>
                    <a:cubicBezTo>
                      <a:pt x="63" y="48"/>
                      <a:pt x="63" y="48"/>
                      <a:pt x="63" y="48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7" y="2"/>
                      <a:pt x="46" y="0"/>
                      <a:pt x="44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1" y="0"/>
                      <a:pt x="39" y="2"/>
                      <a:pt x="39" y="4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5"/>
                      <a:pt x="1" y="6"/>
                      <a:pt x="1" y="7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0" y="59"/>
                      <a:pt x="21" y="60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6" y="60"/>
                      <a:pt x="28" y="59"/>
                      <a:pt x="29" y="56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9" y="59"/>
                      <a:pt x="60" y="60"/>
                      <a:pt x="63" y="60"/>
                    </a:cubicBezTo>
                    <a:cubicBezTo>
                      <a:pt x="63" y="60"/>
                      <a:pt x="63" y="60"/>
                      <a:pt x="63" y="60"/>
                    </a:cubicBezTo>
                    <a:cubicBezTo>
                      <a:pt x="65" y="60"/>
                      <a:pt x="67" y="59"/>
                      <a:pt x="68" y="56"/>
                    </a:cubicBezTo>
                    <a:cubicBezTo>
                      <a:pt x="86" y="7"/>
                      <a:pt x="86" y="7"/>
                      <a:pt x="86" y="7"/>
                    </a:cubicBezTo>
                    <a:cubicBezTo>
                      <a:pt x="86" y="6"/>
                      <a:pt x="86" y="5"/>
                      <a:pt x="86" y="4"/>
                    </a:cubicBezTo>
                    <a:cubicBezTo>
                      <a:pt x="86" y="2"/>
                      <a:pt x="85" y="0"/>
                      <a:pt x="82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20" name="Freeform 7">
                <a:extLst>
                  <a:ext uri="{FF2B5EF4-FFF2-40B4-BE49-F238E27FC236}">
                    <a16:creationId xmlns:a16="http://schemas.microsoft.com/office/drawing/2014/main" id="{9013C514-D5CD-43D4-86CC-E074C7154D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41470" y="6471553"/>
                <a:ext cx="135297" cy="140602"/>
              </a:xfrm>
              <a:custGeom>
                <a:avLst/>
                <a:gdLst>
                  <a:gd name="T0" fmla="*/ 29 w 58"/>
                  <a:gd name="T1" fmla="*/ 0 h 61"/>
                  <a:gd name="T2" fmla="*/ 0 w 58"/>
                  <a:gd name="T3" fmla="*/ 30 h 61"/>
                  <a:gd name="T4" fmla="*/ 0 w 58"/>
                  <a:gd name="T5" fmla="*/ 30 h 61"/>
                  <a:gd name="T6" fmla="*/ 29 w 58"/>
                  <a:gd name="T7" fmla="*/ 61 h 61"/>
                  <a:gd name="T8" fmla="*/ 58 w 58"/>
                  <a:gd name="T9" fmla="*/ 30 h 61"/>
                  <a:gd name="T10" fmla="*/ 58 w 58"/>
                  <a:gd name="T11" fmla="*/ 30 h 61"/>
                  <a:gd name="T12" fmla="*/ 29 w 58"/>
                  <a:gd name="T13" fmla="*/ 0 h 61"/>
                  <a:gd name="T14" fmla="*/ 49 w 58"/>
                  <a:gd name="T15" fmla="*/ 30 h 61"/>
                  <a:gd name="T16" fmla="*/ 29 w 58"/>
                  <a:gd name="T17" fmla="*/ 54 h 61"/>
                  <a:gd name="T18" fmla="*/ 9 w 58"/>
                  <a:gd name="T19" fmla="*/ 30 h 61"/>
                  <a:gd name="T20" fmla="*/ 9 w 58"/>
                  <a:gd name="T21" fmla="*/ 30 h 61"/>
                  <a:gd name="T22" fmla="*/ 29 w 58"/>
                  <a:gd name="T23" fmla="*/ 6 h 61"/>
                  <a:gd name="T24" fmla="*/ 49 w 58"/>
                  <a:gd name="T25" fmla="*/ 3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" h="61">
                    <a:moveTo>
                      <a:pt x="29" y="0"/>
                    </a:moveTo>
                    <a:cubicBezTo>
                      <a:pt x="11" y="0"/>
                      <a:pt x="0" y="14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47"/>
                      <a:pt x="11" y="61"/>
                      <a:pt x="29" y="61"/>
                    </a:cubicBezTo>
                    <a:cubicBezTo>
                      <a:pt x="47" y="61"/>
                      <a:pt x="58" y="47"/>
                      <a:pt x="58" y="30"/>
                    </a:cubicBezTo>
                    <a:cubicBezTo>
                      <a:pt x="58" y="30"/>
                      <a:pt x="58" y="30"/>
                      <a:pt x="58" y="30"/>
                    </a:cubicBezTo>
                    <a:cubicBezTo>
                      <a:pt x="58" y="13"/>
                      <a:pt x="47" y="0"/>
                      <a:pt x="29" y="0"/>
                    </a:cubicBezTo>
                    <a:moveTo>
                      <a:pt x="49" y="30"/>
                    </a:moveTo>
                    <a:cubicBezTo>
                      <a:pt x="49" y="43"/>
                      <a:pt x="42" y="54"/>
                      <a:pt x="29" y="54"/>
                    </a:cubicBezTo>
                    <a:cubicBezTo>
                      <a:pt x="17" y="54"/>
                      <a:pt x="9" y="43"/>
                      <a:pt x="9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18"/>
                      <a:pt x="16" y="6"/>
                      <a:pt x="29" y="6"/>
                    </a:cubicBezTo>
                    <a:cubicBezTo>
                      <a:pt x="41" y="6"/>
                      <a:pt x="49" y="18"/>
                      <a:pt x="49" y="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21" name="Freeform 8">
                <a:extLst>
                  <a:ext uri="{FF2B5EF4-FFF2-40B4-BE49-F238E27FC236}">
                    <a16:creationId xmlns:a16="http://schemas.microsoft.com/office/drawing/2014/main" id="{E1CDDAD3-8573-4B30-9E49-D6A8FADD3D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97990" y="6471553"/>
                <a:ext cx="74281" cy="137950"/>
              </a:xfrm>
              <a:custGeom>
                <a:avLst/>
                <a:gdLst>
                  <a:gd name="T0" fmla="*/ 29 w 33"/>
                  <a:gd name="T1" fmla="*/ 0 h 60"/>
                  <a:gd name="T2" fmla="*/ 9 w 33"/>
                  <a:gd name="T3" fmla="*/ 16 h 60"/>
                  <a:gd name="T4" fmla="*/ 9 w 33"/>
                  <a:gd name="T5" fmla="*/ 5 h 60"/>
                  <a:gd name="T6" fmla="*/ 4 w 33"/>
                  <a:gd name="T7" fmla="*/ 0 h 60"/>
                  <a:gd name="T8" fmla="*/ 0 w 33"/>
                  <a:gd name="T9" fmla="*/ 5 h 60"/>
                  <a:gd name="T10" fmla="*/ 0 w 33"/>
                  <a:gd name="T11" fmla="*/ 56 h 60"/>
                  <a:gd name="T12" fmla="*/ 4 w 33"/>
                  <a:gd name="T13" fmla="*/ 60 h 60"/>
                  <a:gd name="T14" fmla="*/ 9 w 33"/>
                  <a:gd name="T15" fmla="*/ 56 h 60"/>
                  <a:gd name="T16" fmla="*/ 9 w 33"/>
                  <a:gd name="T17" fmla="*/ 36 h 60"/>
                  <a:gd name="T18" fmla="*/ 29 w 33"/>
                  <a:gd name="T19" fmla="*/ 9 h 60"/>
                  <a:gd name="T20" fmla="*/ 33 w 33"/>
                  <a:gd name="T21" fmla="*/ 4 h 60"/>
                  <a:gd name="T22" fmla="*/ 29 w 33"/>
                  <a:gd name="T2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60">
                    <a:moveTo>
                      <a:pt x="29" y="0"/>
                    </a:moveTo>
                    <a:cubicBezTo>
                      <a:pt x="21" y="0"/>
                      <a:pt x="13" y="6"/>
                      <a:pt x="9" y="1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2"/>
                      <a:pt x="7" y="0"/>
                      <a:pt x="4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8"/>
                      <a:pt x="2" y="60"/>
                      <a:pt x="4" y="60"/>
                    </a:cubicBezTo>
                    <a:cubicBezTo>
                      <a:pt x="7" y="60"/>
                      <a:pt x="9" y="58"/>
                      <a:pt x="9" y="5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19"/>
                      <a:pt x="18" y="10"/>
                      <a:pt x="29" y="9"/>
                    </a:cubicBezTo>
                    <a:cubicBezTo>
                      <a:pt x="32" y="9"/>
                      <a:pt x="33" y="7"/>
                      <a:pt x="33" y="4"/>
                    </a:cubicBezTo>
                    <a:cubicBezTo>
                      <a:pt x="33" y="2"/>
                      <a:pt x="31" y="0"/>
                      <a:pt x="2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22" name="Freeform 9">
                <a:extLst>
                  <a:ext uri="{FF2B5EF4-FFF2-40B4-BE49-F238E27FC236}">
                    <a16:creationId xmlns:a16="http://schemas.microsoft.com/office/drawing/2014/main" id="{4CA60F98-D76D-4242-B583-DDC5F00294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93493" y="6415842"/>
                <a:ext cx="21223" cy="193660"/>
              </a:xfrm>
              <a:custGeom>
                <a:avLst/>
                <a:gdLst>
                  <a:gd name="T0" fmla="*/ 5 w 9"/>
                  <a:gd name="T1" fmla="*/ 0 h 84"/>
                  <a:gd name="T2" fmla="*/ 0 w 9"/>
                  <a:gd name="T3" fmla="*/ 5 h 84"/>
                  <a:gd name="T4" fmla="*/ 0 w 9"/>
                  <a:gd name="T5" fmla="*/ 80 h 84"/>
                  <a:gd name="T6" fmla="*/ 5 w 9"/>
                  <a:gd name="T7" fmla="*/ 84 h 84"/>
                  <a:gd name="T8" fmla="*/ 9 w 9"/>
                  <a:gd name="T9" fmla="*/ 80 h 84"/>
                  <a:gd name="T10" fmla="*/ 9 w 9"/>
                  <a:gd name="T11" fmla="*/ 5 h 84"/>
                  <a:gd name="T12" fmla="*/ 5 w 9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84">
                    <a:moveTo>
                      <a:pt x="5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2"/>
                      <a:pt x="2" y="84"/>
                      <a:pt x="5" y="84"/>
                    </a:cubicBezTo>
                    <a:cubicBezTo>
                      <a:pt x="7" y="84"/>
                      <a:pt x="9" y="82"/>
                      <a:pt x="9" y="8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23" name="Freeform 10">
                <a:extLst>
                  <a:ext uri="{FF2B5EF4-FFF2-40B4-BE49-F238E27FC236}">
                    <a16:creationId xmlns:a16="http://schemas.microsoft.com/office/drawing/2014/main" id="{375C3A81-5B05-48B0-A94F-C7A963DAB9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35939" y="6415842"/>
                <a:ext cx="135297" cy="196313"/>
              </a:xfrm>
              <a:custGeom>
                <a:avLst/>
                <a:gdLst>
                  <a:gd name="T0" fmla="*/ 55 w 59"/>
                  <a:gd name="T1" fmla="*/ 0 h 85"/>
                  <a:gd name="T2" fmla="*/ 50 w 59"/>
                  <a:gd name="T3" fmla="*/ 5 h 85"/>
                  <a:gd name="T4" fmla="*/ 50 w 59"/>
                  <a:gd name="T5" fmla="*/ 36 h 85"/>
                  <a:gd name="T6" fmla="*/ 28 w 59"/>
                  <a:gd name="T7" fmla="*/ 24 h 85"/>
                  <a:gd name="T8" fmla="*/ 0 w 59"/>
                  <a:gd name="T9" fmla="*/ 54 h 85"/>
                  <a:gd name="T10" fmla="*/ 0 w 59"/>
                  <a:gd name="T11" fmla="*/ 54 h 85"/>
                  <a:gd name="T12" fmla="*/ 28 w 59"/>
                  <a:gd name="T13" fmla="*/ 85 h 85"/>
                  <a:gd name="T14" fmla="*/ 50 w 59"/>
                  <a:gd name="T15" fmla="*/ 72 h 85"/>
                  <a:gd name="T16" fmla="*/ 50 w 59"/>
                  <a:gd name="T17" fmla="*/ 80 h 85"/>
                  <a:gd name="T18" fmla="*/ 55 w 59"/>
                  <a:gd name="T19" fmla="*/ 84 h 85"/>
                  <a:gd name="T20" fmla="*/ 59 w 59"/>
                  <a:gd name="T21" fmla="*/ 80 h 85"/>
                  <a:gd name="T22" fmla="*/ 59 w 59"/>
                  <a:gd name="T23" fmla="*/ 5 h 85"/>
                  <a:gd name="T24" fmla="*/ 55 w 59"/>
                  <a:gd name="T25" fmla="*/ 0 h 85"/>
                  <a:gd name="T26" fmla="*/ 51 w 59"/>
                  <a:gd name="T27" fmla="*/ 54 h 85"/>
                  <a:gd name="T28" fmla="*/ 30 w 59"/>
                  <a:gd name="T29" fmla="*/ 77 h 85"/>
                  <a:gd name="T30" fmla="*/ 9 w 59"/>
                  <a:gd name="T31" fmla="*/ 54 h 85"/>
                  <a:gd name="T32" fmla="*/ 9 w 59"/>
                  <a:gd name="T33" fmla="*/ 54 h 85"/>
                  <a:gd name="T34" fmla="*/ 30 w 59"/>
                  <a:gd name="T35" fmla="*/ 31 h 85"/>
                  <a:gd name="T36" fmla="*/ 51 w 59"/>
                  <a:gd name="T37" fmla="*/ 5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9" h="85">
                    <a:moveTo>
                      <a:pt x="55" y="0"/>
                    </a:moveTo>
                    <a:cubicBezTo>
                      <a:pt x="52" y="0"/>
                      <a:pt x="50" y="2"/>
                      <a:pt x="50" y="5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46" y="30"/>
                      <a:pt x="39" y="24"/>
                      <a:pt x="28" y="24"/>
                    </a:cubicBezTo>
                    <a:cubicBezTo>
                      <a:pt x="14" y="24"/>
                      <a:pt x="0" y="35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74"/>
                      <a:pt x="14" y="85"/>
                      <a:pt x="28" y="85"/>
                    </a:cubicBezTo>
                    <a:cubicBezTo>
                      <a:pt x="39" y="85"/>
                      <a:pt x="46" y="79"/>
                      <a:pt x="50" y="72"/>
                    </a:cubicBezTo>
                    <a:cubicBezTo>
                      <a:pt x="50" y="80"/>
                      <a:pt x="50" y="80"/>
                      <a:pt x="50" y="80"/>
                    </a:cubicBezTo>
                    <a:cubicBezTo>
                      <a:pt x="50" y="82"/>
                      <a:pt x="52" y="84"/>
                      <a:pt x="55" y="84"/>
                    </a:cubicBezTo>
                    <a:cubicBezTo>
                      <a:pt x="57" y="84"/>
                      <a:pt x="59" y="82"/>
                      <a:pt x="59" y="80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9" y="2"/>
                      <a:pt x="57" y="0"/>
                      <a:pt x="55" y="0"/>
                    </a:cubicBezTo>
                    <a:moveTo>
                      <a:pt x="51" y="54"/>
                    </a:moveTo>
                    <a:cubicBezTo>
                      <a:pt x="51" y="68"/>
                      <a:pt x="40" y="77"/>
                      <a:pt x="30" y="77"/>
                    </a:cubicBezTo>
                    <a:cubicBezTo>
                      <a:pt x="19" y="77"/>
                      <a:pt x="9" y="68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40"/>
                      <a:pt x="18" y="31"/>
                      <a:pt x="30" y="31"/>
                    </a:cubicBezTo>
                    <a:cubicBezTo>
                      <a:pt x="40" y="31"/>
                      <a:pt x="51" y="41"/>
                      <a:pt x="51" y="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24" name="Freeform 11">
                <a:extLst>
                  <a:ext uri="{FF2B5EF4-FFF2-40B4-BE49-F238E27FC236}">
                    <a16:creationId xmlns:a16="http://schemas.microsoft.com/office/drawing/2014/main" id="{16BC98DE-E93A-407C-AF30-FF7F19C0D9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76407" y="6466247"/>
                <a:ext cx="355485" cy="145908"/>
              </a:xfrm>
              <a:custGeom>
                <a:avLst/>
                <a:gdLst>
                  <a:gd name="T0" fmla="*/ 2 w 153"/>
                  <a:gd name="T1" fmla="*/ 13 h 63"/>
                  <a:gd name="T2" fmla="*/ 6 w 153"/>
                  <a:gd name="T3" fmla="*/ 2 h 63"/>
                  <a:gd name="T4" fmla="*/ 17 w 153"/>
                  <a:gd name="T5" fmla="*/ 6 h 63"/>
                  <a:gd name="T6" fmla="*/ 32 w 153"/>
                  <a:gd name="T7" fmla="*/ 42 h 63"/>
                  <a:gd name="T8" fmla="*/ 44 w 153"/>
                  <a:gd name="T9" fmla="*/ 14 h 63"/>
                  <a:gd name="T10" fmla="*/ 62 w 153"/>
                  <a:gd name="T11" fmla="*/ 1 h 63"/>
                  <a:gd name="T12" fmla="*/ 78 w 153"/>
                  <a:gd name="T13" fmla="*/ 9 h 63"/>
                  <a:gd name="T14" fmla="*/ 95 w 153"/>
                  <a:gd name="T15" fmla="*/ 1 h 63"/>
                  <a:gd name="T16" fmla="*/ 113 w 153"/>
                  <a:gd name="T17" fmla="*/ 9 h 63"/>
                  <a:gd name="T18" fmla="*/ 132 w 153"/>
                  <a:gd name="T19" fmla="*/ 1 h 63"/>
                  <a:gd name="T20" fmla="*/ 153 w 153"/>
                  <a:gd name="T21" fmla="*/ 21 h 63"/>
                  <a:gd name="T22" fmla="*/ 153 w 153"/>
                  <a:gd name="T23" fmla="*/ 53 h 63"/>
                  <a:gd name="T24" fmla="*/ 144 w 153"/>
                  <a:gd name="T25" fmla="*/ 63 h 63"/>
                  <a:gd name="T26" fmla="*/ 135 w 153"/>
                  <a:gd name="T27" fmla="*/ 53 h 63"/>
                  <a:gd name="T28" fmla="*/ 135 w 153"/>
                  <a:gd name="T29" fmla="*/ 25 h 63"/>
                  <a:gd name="T30" fmla="*/ 126 w 153"/>
                  <a:gd name="T31" fmla="*/ 16 h 63"/>
                  <a:gd name="T32" fmla="*/ 117 w 153"/>
                  <a:gd name="T33" fmla="*/ 25 h 63"/>
                  <a:gd name="T34" fmla="*/ 117 w 153"/>
                  <a:gd name="T35" fmla="*/ 53 h 63"/>
                  <a:gd name="T36" fmla="*/ 109 w 153"/>
                  <a:gd name="T37" fmla="*/ 63 h 63"/>
                  <a:gd name="T38" fmla="*/ 100 w 153"/>
                  <a:gd name="T39" fmla="*/ 53 h 63"/>
                  <a:gd name="T40" fmla="*/ 100 w 153"/>
                  <a:gd name="T41" fmla="*/ 25 h 63"/>
                  <a:gd name="T42" fmla="*/ 91 w 153"/>
                  <a:gd name="T43" fmla="*/ 16 h 63"/>
                  <a:gd name="T44" fmla="*/ 82 w 153"/>
                  <a:gd name="T45" fmla="*/ 25 h 63"/>
                  <a:gd name="T46" fmla="*/ 82 w 153"/>
                  <a:gd name="T47" fmla="*/ 53 h 63"/>
                  <a:gd name="T48" fmla="*/ 73 w 153"/>
                  <a:gd name="T49" fmla="*/ 63 h 63"/>
                  <a:gd name="T50" fmla="*/ 65 w 153"/>
                  <a:gd name="T51" fmla="*/ 53 h 63"/>
                  <a:gd name="T52" fmla="*/ 65 w 153"/>
                  <a:gd name="T53" fmla="*/ 19 h 63"/>
                  <a:gd name="T54" fmla="*/ 62 w 153"/>
                  <a:gd name="T55" fmla="*/ 16 h 63"/>
                  <a:gd name="T56" fmla="*/ 60 w 153"/>
                  <a:gd name="T57" fmla="*/ 18 h 63"/>
                  <a:gd name="T58" fmla="*/ 44 w 153"/>
                  <a:gd name="T59" fmla="*/ 53 h 63"/>
                  <a:gd name="T60" fmla="*/ 32 w 153"/>
                  <a:gd name="T61" fmla="*/ 63 h 63"/>
                  <a:gd name="T62" fmla="*/ 20 w 153"/>
                  <a:gd name="T63" fmla="*/ 53 h 63"/>
                  <a:gd name="T64" fmla="*/ 2 w 153"/>
                  <a:gd name="T65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3" h="63">
                    <a:moveTo>
                      <a:pt x="2" y="13"/>
                    </a:moveTo>
                    <a:cubicBezTo>
                      <a:pt x="0" y="9"/>
                      <a:pt x="1" y="4"/>
                      <a:pt x="6" y="2"/>
                    </a:cubicBezTo>
                    <a:cubicBezTo>
                      <a:pt x="10" y="0"/>
                      <a:pt x="15" y="2"/>
                      <a:pt x="17" y="6"/>
                    </a:cubicBezTo>
                    <a:cubicBezTo>
                      <a:pt x="32" y="42"/>
                      <a:pt x="32" y="42"/>
                      <a:pt x="32" y="42"/>
                    </a:cubicBezTo>
                    <a:cubicBezTo>
                      <a:pt x="44" y="14"/>
                      <a:pt x="44" y="14"/>
                      <a:pt x="44" y="14"/>
                    </a:cubicBezTo>
                    <a:cubicBezTo>
                      <a:pt x="48" y="5"/>
                      <a:pt x="54" y="1"/>
                      <a:pt x="62" y="1"/>
                    </a:cubicBezTo>
                    <a:cubicBezTo>
                      <a:pt x="68" y="1"/>
                      <a:pt x="74" y="4"/>
                      <a:pt x="78" y="9"/>
                    </a:cubicBezTo>
                    <a:cubicBezTo>
                      <a:pt x="78" y="9"/>
                      <a:pt x="86" y="1"/>
                      <a:pt x="95" y="1"/>
                    </a:cubicBezTo>
                    <a:cubicBezTo>
                      <a:pt x="104" y="1"/>
                      <a:pt x="109" y="4"/>
                      <a:pt x="113" y="9"/>
                    </a:cubicBezTo>
                    <a:cubicBezTo>
                      <a:pt x="113" y="9"/>
                      <a:pt x="120" y="1"/>
                      <a:pt x="132" y="1"/>
                    </a:cubicBezTo>
                    <a:cubicBezTo>
                      <a:pt x="143" y="1"/>
                      <a:pt x="153" y="10"/>
                      <a:pt x="153" y="21"/>
                    </a:cubicBezTo>
                    <a:cubicBezTo>
                      <a:pt x="153" y="53"/>
                      <a:pt x="153" y="53"/>
                      <a:pt x="153" y="53"/>
                    </a:cubicBezTo>
                    <a:cubicBezTo>
                      <a:pt x="153" y="58"/>
                      <a:pt x="149" y="63"/>
                      <a:pt x="144" y="63"/>
                    </a:cubicBezTo>
                    <a:cubicBezTo>
                      <a:pt x="138" y="63"/>
                      <a:pt x="135" y="58"/>
                      <a:pt x="135" y="53"/>
                    </a:cubicBezTo>
                    <a:cubicBezTo>
                      <a:pt x="135" y="25"/>
                      <a:pt x="135" y="25"/>
                      <a:pt x="135" y="25"/>
                    </a:cubicBezTo>
                    <a:cubicBezTo>
                      <a:pt x="135" y="20"/>
                      <a:pt x="132" y="16"/>
                      <a:pt x="126" y="16"/>
                    </a:cubicBezTo>
                    <a:cubicBezTo>
                      <a:pt x="121" y="16"/>
                      <a:pt x="117" y="20"/>
                      <a:pt x="117" y="25"/>
                    </a:cubicBezTo>
                    <a:cubicBezTo>
                      <a:pt x="117" y="53"/>
                      <a:pt x="117" y="53"/>
                      <a:pt x="117" y="53"/>
                    </a:cubicBezTo>
                    <a:cubicBezTo>
                      <a:pt x="117" y="58"/>
                      <a:pt x="114" y="63"/>
                      <a:pt x="109" y="63"/>
                    </a:cubicBezTo>
                    <a:cubicBezTo>
                      <a:pt x="103" y="63"/>
                      <a:pt x="100" y="58"/>
                      <a:pt x="100" y="53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0"/>
                      <a:pt x="96" y="16"/>
                      <a:pt x="91" y="16"/>
                    </a:cubicBezTo>
                    <a:cubicBezTo>
                      <a:pt x="86" y="16"/>
                      <a:pt x="82" y="20"/>
                      <a:pt x="82" y="25"/>
                    </a:cubicBezTo>
                    <a:cubicBezTo>
                      <a:pt x="82" y="53"/>
                      <a:pt x="82" y="53"/>
                      <a:pt x="82" y="53"/>
                    </a:cubicBezTo>
                    <a:cubicBezTo>
                      <a:pt x="82" y="58"/>
                      <a:pt x="79" y="63"/>
                      <a:pt x="73" y="63"/>
                    </a:cubicBezTo>
                    <a:cubicBezTo>
                      <a:pt x="68" y="63"/>
                      <a:pt x="65" y="58"/>
                      <a:pt x="65" y="53"/>
                    </a:cubicBezTo>
                    <a:cubicBezTo>
                      <a:pt x="65" y="19"/>
                      <a:pt x="65" y="19"/>
                      <a:pt x="65" y="19"/>
                    </a:cubicBezTo>
                    <a:cubicBezTo>
                      <a:pt x="65" y="17"/>
                      <a:pt x="64" y="16"/>
                      <a:pt x="62" y="16"/>
                    </a:cubicBezTo>
                    <a:cubicBezTo>
                      <a:pt x="61" y="16"/>
                      <a:pt x="60" y="17"/>
                      <a:pt x="60" y="18"/>
                    </a:cubicBezTo>
                    <a:cubicBezTo>
                      <a:pt x="60" y="18"/>
                      <a:pt x="44" y="53"/>
                      <a:pt x="44" y="53"/>
                    </a:cubicBezTo>
                    <a:cubicBezTo>
                      <a:pt x="41" y="59"/>
                      <a:pt x="38" y="63"/>
                      <a:pt x="32" y="63"/>
                    </a:cubicBezTo>
                    <a:cubicBezTo>
                      <a:pt x="26" y="63"/>
                      <a:pt x="23" y="60"/>
                      <a:pt x="20" y="53"/>
                    </a:cubicBezTo>
                    <a:lnTo>
                      <a:pt x="2" y="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25" name="Freeform 12">
                <a:extLst>
                  <a:ext uri="{FF2B5EF4-FFF2-40B4-BE49-F238E27FC236}">
                    <a16:creationId xmlns:a16="http://schemas.microsoft.com/office/drawing/2014/main" id="{7A7E8E24-8145-4061-AC2D-46FF7F520E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89806" y="6415842"/>
                <a:ext cx="37140" cy="34487"/>
              </a:xfrm>
              <a:custGeom>
                <a:avLst/>
                <a:gdLst>
                  <a:gd name="T0" fmla="*/ 0 w 15"/>
                  <a:gd name="T1" fmla="*/ 7 h 15"/>
                  <a:gd name="T2" fmla="*/ 0 w 15"/>
                  <a:gd name="T3" fmla="*/ 7 h 15"/>
                  <a:gd name="T4" fmla="*/ 7 w 15"/>
                  <a:gd name="T5" fmla="*/ 0 h 15"/>
                  <a:gd name="T6" fmla="*/ 15 w 15"/>
                  <a:gd name="T7" fmla="*/ 7 h 15"/>
                  <a:gd name="T8" fmla="*/ 15 w 15"/>
                  <a:gd name="T9" fmla="*/ 7 h 15"/>
                  <a:gd name="T10" fmla="*/ 7 w 15"/>
                  <a:gd name="T11" fmla="*/ 15 h 15"/>
                  <a:gd name="T12" fmla="*/ 0 w 15"/>
                  <a:gd name="T13" fmla="*/ 7 h 15"/>
                  <a:gd name="T14" fmla="*/ 13 w 15"/>
                  <a:gd name="T15" fmla="*/ 7 h 15"/>
                  <a:gd name="T16" fmla="*/ 13 w 15"/>
                  <a:gd name="T17" fmla="*/ 7 h 15"/>
                  <a:gd name="T18" fmla="*/ 7 w 15"/>
                  <a:gd name="T19" fmla="*/ 1 h 15"/>
                  <a:gd name="T20" fmla="*/ 2 w 15"/>
                  <a:gd name="T21" fmla="*/ 7 h 15"/>
                  <a:gd name="T22" fmla="*/ 2 w 15"/>
                  <a:gd name="T23" fmla="*/ 7 h 15"/>
                  <a:gd name="T24" fmla="*/ 7 w 15"/>
                  <a:gd name="T25" fmla="*/ 13 h 15"/>
                  <a:gd name="T26" fmla="*/ 13 w 15"/>
                  <a:gd name="T2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15">
                    <a:moveTo>
                      <a:pt x="0" y="7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2" y="0"/>
                      <a:pt x="15" y="3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11"/>
                      <a:pt x="11" y="15"/>
                      <a:pt x="7" y="15"/>
                    </a:cubicBezTo>
                    <a:cubicBezTo>
                      <a:pt x="3" y="15"/>
                      <a:pt x="0" y="11"/>
                      <a:pt x="0" y="7"/>
                    </a:cubicBezTo>
                    <a:moveTo>
                      <a:pt x="13" y="7"/>
                    </a:moveTo>
                    <a:cubicBezTo>
                      <a:pt x="13" y="7"/>
                      <a:pt x="13" y="7"/>
                      <a:pt x="13" y="7"/>
                    </a:cubicBezTo>
                    <a:cubicBezTo>
                      <a:pt x="13" y="4"/>
                      <a:pt x="11" y="1"/>
                      <a:pt x="7" y="1"/>
                    </a:cubicBezTo>
                    <a:cubicBezTo>
                      <a:pt x="4" y="1"/>
                      <a:pt x="2" y="4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11"/>
                      <a:pt x="4" y="13"/>
                      <a:pt x="7" y="13"/>
                    </a:cubicBezTo>
                    <a:cubicBezTo>
                      <a:pt x="11" y="13"/>
                      <a:pt x="13" y="11"/>
                      <a:pt x="13" y="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26" name="Freeform 13">
                <a:extLst>
                  <a:ext uri="{FF2B5EF4-FFF2-40B4-BE49-F238E27FC236}">
                    <a16:creationId xmlns:a16="http://schemas.microsoft.com/office/drawing/2014/main" id="{23EF96A8-4C86-4DAA-BD39-B89001E34C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03070" y="6423801"/>
                <a:ext cx="13264" cy="15917"/>
              </a:xfrm>
              <a:custGeom>
                <a:avLst/>
                <a:gdLst>
                  <a:gd name="T0" fmla="*/ 0 w 6"/>
                  <a:gd name="T1" fmla="*/ 1 h 7"/>
                  <a:gd name="T2" fmla="*/ 0 w 6"/>
                  <a:gd name="T3" fmla="*/ 0 h 7"/>
                  <a:gd name="T4" fmla="*/ 3 w 6"/>
                  <a:gd name="T5" fmla="*/ 0 h 7"/>
                  <a:gd name="T6" fmla="*/ 5 w 6"/>
                  <a:gd name="T7" fmla="*/ 0 h 7"/>
                  <a:gd name="T8" fmla="*/ 6 w 6"/>
                  <a:gd name="T9" fmla="*/ 2 h 7"/>
                  <a:gd name="T10" fmla="*/ 6 w 6"/>
                  <a:gd name="T11" fmla="*/ 2 h 7"/>
                  <a:gd name="T12" fmla="*/ 4 w 6"/>
                  <a:gd name="T13" fmla="*/ 4 h 7"/>
                  <a:gd name="T14" fmla="*/ 5 w 6"/>
                  <a:gd name="T15" fmla="*/ 6 h 7"/>
                  <a:gd name="T16" fmla="*/ 5 w 6"/>
                  <a:gd name="T17" fmla="*/ 6 h 7"/>
                  <a:gd name="T18" fmla="*/ 5 w 6"/>
                  <a:gd name="T19" fmla="*/ 7 h 7"/>
                  <a:gd name="T20" fmla="*/ 4 w 6"/>
                  <a:gd name="T21" fmla="*/ 6 h 7"/>
                  <a:gd name="T22" fmla="*/ 2 w 6"/>
                  <a:gd name="T23" fmla="*/ 5 h 7"/>
                  <a:gd name="T24" fmla="*/ 1 w 6"/>
                  <a:gd name="T25" fmla="*/ 5 h 7"/>
                  <a:gd name="T26" fmla="*/ 1 w 6"/>
                  <a:gd name="T27" fmla="*/ 6 h 7"/>
                  <a:gd name="T28" fmla="*/ 0 w 6"/>
                  <a:gd name="T29" fmla="*/ 7 h 7"/>
                  <a:gd name="T30" fmla="*/ 0 w 6"/>
                  <a:gd name="T31" fmla="*/ 6 h 7"/>
                  <a:gd name="T32" fmla="*/ 0 w 6"/>
                  <a:gd name="T33" fmla="*/ 1 h 7"/>
                  <a:gd name="T34" fmla="*/ 3 w 6"/>
                  <a:gd name="T35" fmla="*/ 3 h 7"/>
                  <a:gd name="T36" fmla="*/ 4 w 6"/>
                  <a:gd name="T37" fmla="*/ 2 h 7"/>
                  <a:gd name="T38" fmla="*/ 4 w 6"/>
                  <a:gd name="T39" fmla="*/ 2 h 7"/>
                  <a:gd name="T40" fmla="*/ 3 w 6"/>
                  <a:gd name="T41" fmla="*/ 1 h 7"/>
                  <a:gd name="T42" fmla="*/ 1 w 6"/>
                  <a:gd name="T43" fmla="*/ 1 h 7"/>
                  <a:gd name="T44" fmla="*/ 1 w 6"/>
                  <a:gd name="T45" fmla="*/ 3 h 7"/>
                  <a:gd name="T46" fmla="*/ 3 w 6"/>
                  <a:gd name="T4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" h="7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0"/>
                      <a:pt x="5" y="0"/>
                    </a:cubicBezTo>
                    <a:cubicBezTo>
                      <a:pt x="5" y="1"/>
                      <a:pt x="6" y="1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3"/>
                      <a:pt x="5" y="4"/>
                      <a:pt x="4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4" y="7"/>
                      <a:pt x="4" y="7"/>
                      <a:pt x="4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7"/>
                      <a:pt x="0" y="7"/>
                    </a:cubicBezTo>
                    <a:cubicBezTo>
                      <a:pt x="0" y="7"/>
                      <a:pt x="0" y="6"/>
                      <a:pt x="0" y="6"/>
                    </a:cubicBezTo>
                    <a:lnTo>
                      <a:pt x="0" y="1"/>
                    </a:lnTo>
                    <a:close/>
                    <a:moveTo>
                      <a:pt x="3" y="3"/>
                    </a:moveTo>
                    <a:cubicBezTo>
                      <a:pt x="4" y="3"/>
                      <a:pt x="4" y="3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3"/>
                      <a:pt x="1" y="3"/>
                      <a:pt x="1" y="3"/>
                    </a:cubicBezTo>
                    <a:lnTo>
                      <a:pt x="3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</p:grp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929EA418-2930-7140-9AE3-D7B3E1AFCE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37198" y="6471553"/>
              <a:ext cx="198966" cy="137950"/>
            </a:xfrm>
            <a:custGeom>
              <a:avLst/>
              <a:gdLst>
                <a:gd name="T0" fmla="*/ 82 w 86"/>
                <a:gd name="T1" fmla="*/ 0 h 60"/>
                <a:gd name="T2" fmla="*/ 78 w 86"/>
                <a:gd name="T3" fmla="*/ 4 h 60"/>
                <a:gd name="T4" fmla="*/ 63 w 86"/>
                <a:gd name="T5" fmla="*/ 48 h 60"/>
                <a:gd name="T6" fmla="*/ 48 w 86"/>
                <a:gd name="T7" fmla="*/ 4 h 60"/>
                <a:gd name="T8" fmla="*/ 44 w 86"/>
                <a:gd name="T9" fmla="*/ 0 h 60"/>
                <a:gd name="T10" fmla="*/ 43 w 86"/>
                <a:gd name="T11" fmla="*/ 0 h 60"/>
                <a:gd name="T12" fmla="*/ 39 w 86"/>
                <a:gd name="T13" fmla="*/ 4 h 60"/>
                <a:gd name="T14" fmla="*/ 24 w 86"/>
                <a:gd name="T15" fmla="*/ 48 h 60"/>
                <a:gd name="T16" fmla="*/ 9 w 86"/>
                <a:gd name="T17" fmla="*/ 4 h 60"/>
                <a:gd name="T18" fmla="*/ 5 w 86"/>
                <a:gd name="T19" fmla="*/ 0 h 60"/>
                <a:gd name="T20" fmla="*/ 0 w 86"/>
                <a:gd name="T21" fmla="*/ 4 h 60"/>
                <a:gd name="T22" fmla="*/ 1 w 86"/>
                <a:gd name="T23" fmla="*/ 7 h 60"/>
                <a:gd name="T24" fmla="*/ 19 w 86"/>
                <a:gd name="T25" fmla="*/ 56 h 60"/>
                <a:gd name="T26" fmla="*/ 24 w 86"/>
                <a:gd name="T27" fmla="*/ 60 h 60"/>
                <a:gd name="T28" fmla="*/ 24 w 86"/>
                <a:gd name="T29" fmla="*/ 60 h 60"/>
                <a:gd name="T30" fmla="*/ 29 w 86"/>
                <a:gd name="T31" fmla="*/ 56 h 60"/>
                <a:gd name="T32" fmla="*/ 43 w 86"/>
                <a:gd name="T33" fmla="*/ 14 h 60"/>
                <a:gd name="T34" fmla="*/ 58 w 86"/>
                <a:gd name="T35" fmla="*/ 56 h 60"/>
                <a:gd name="T36" fmla="*/ 63 w 86"/>
                <a:gd name="T37" fmla="*/ 60 h 60"/>
                <a:gd name="T38" fmla="*/ 63 w 86"/>
                <a:gd name="T39" fmla="*/ 60 h 60"/>
                <a:gd name="T40" fmla="*/ 68 w 86"/>
                <a:gd name="T41" fmla="*/ 56 h 60"/>
                <a:gd name="T42" fmla="*/ 86 w 86"/>
                <a:gd name="T43" fmla="*/ 7 h 60"/>
                <a:gd name="T44" fmla="*/ 86 w 86"/>
                <a:gd name="T45" fmla="*/ 4 h 60"/>
                <a:gd name="T46" fmla="*/ 82 w 86"/>
                <a:gd name="T4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6" h="60">
                  <a:moveTo>
                    <a:pt x="82" y="0"/>
                  </a:moveTo>
                  <a:cubicBezTo>
                    <a:pt x="80" y="0"/>
                    <a:pt x="78" y="2"/>
                    <a:pt x="78" y="4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7" y="2"/>
                    <a:pt x="46" y="0"/>
                    <a:pt x="44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0"/>
                    <a:pt x="39" y="2"/>
                    <a:pt x="39" y="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1" y="6"/>
                    <a:pt x="1" y="7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0" y="59"/>
                    <a:pt x="21" y="60"/>
                    <a:pt x="24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6" y="60"/>
                    <a:pt x="28" y="59"/>
                    <a:pt x="29" y="56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9" y="59"/>
                    <a:pt x="60" y="60"/>
                    <a:pt x="63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5" y="60"/>
                    <a:pt x="67" y="59"/>
                    <a:pt x="68" y="56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6"/>
                    <a:pt x="86" y="5"/>
                    <a:pt x="86" y="4"/>
                  </a:cubicBezTo>
                  <a:cubicBezTo>
                    <a:pt x="86" y="2"/>
                    <a:pt x="85" y="0"/>
                    <a:pt x="8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DAC32447-08B3-0948-AE14-0E87D23755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470" y="6471553"/>
              <a:ext cx="135297" cy="140602"/>
            </a:xfrm>
            <a:custGeom>
              <a:avLst/>
              <a:gdLst>
                <a:gd name="T0" fmla="*/ 29 w 58"/>
                <a:gd name="T1" fmla="*/ 0 h 61"/>
                <a:gd name="T2" fmla="*/ 0 w 58"/>
                <a:gd name="T3" fmla="*/ 30 h 61"/>
                <a:gd name="T4" fmla="*/ 0 w 58"/>
                <a:gd name="T5" fmla="*/ 30 h 61"/>
                <a:gd name="T6" fmla="*/ 29 w 58"/>
                <a:gd name="T7" fmla="*/ 61 h 61"/>
                <a:gd name="T8" fmla="*/ 58 w 58"/>
                <a:gd name="T9" fmla="*/ 30 h 61"/>
                <a:gd name="T10" fmla="*/ 58 w 58"/>
                <a:gd name="T11" fmla="*/ 30 h 61"/>
                <a:gd name="T12" fmla="*/ 29 w 58"/>
                <a:gd name="T13" fmla="*/ 0 h 61"/>
                <a:gd name="T14" fmla="*/ 49 w 58"/>
                <a:gd name="T15" fmla="*/ 30 h 61"/>
                <a:gd name="T16" fmla="*/ 29 w 58"/>
                <a:gd name="T17" fmla="*/ 54 h 61"/>
                <a:gd name="T18" fmla="*/ 9 w 58"/>
                <a:gd name="T19" fmla="*/ 30 h 61"/>
                <a:gd name="T20" fmla="*/ 9 w 58"/>
                <a:gd name="T21" fmla="*/ 30 h 61"/>
                <a:gd name="T22" fmla="*/ 29 w 58"/>
                <a:gd name="T23" fmla="*/ 6 h 61"/>
                <a:gd name="T24" fmla="*/ 49 w 58"/>
                <a:gd name="T25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1">
                  <a:moveTo>
                    <a:pt x="29" y="0"/>
                  </a:moveTo>
                  <a:cubicBezTo>
                    <a:pt x="11" y="0"/>
                    <a:pt x="0" y="14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47"/>
                    <a:pt x="11" y="61"/>
                    <a:pt x="29" y="61"/>
                  </a:cubicBezTo>
                  <a:cubicBezTo>
                    <a:pt x="47" y="61"/>
                    <a:pt x="58" y="47"/>
                    <a:pt x="58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13"/>
                    <a:pt x="47" y="0"/>
                    <a:pt x="29" y="0"/>
                  </a:cubicBezTo>
                  <a:moveTo>
                    <a:pt x="49" y="30"/>
                  </a:moveTo>
                  <a:cubicBezTo>
                    <a:pt x="49" y="43"/>
                    <a:pt x="42" y="54"/>
                    <a:pt x="29" y="54"/>
                  </a:cubicBezTo>
                  <a:cubicBezTo>
                    <a:pt x="17" y="54"/>
                    <a:pt x="9" y="43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18"/>
                    <a:pt x="16" y="6"/>
                    <a:pt x="29" y="6"/>
                  </a:cubicBezTo>
                  <a:cubicBezTo>
                    <a:pt x="41" y="6"/>
                    <a:pt x="49" y="18"/>
                    <a:pt x="49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130DBD9D-2A47-D74D-BCD8-1AA589BBED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097990" y="6471553"/>
              <a:ext cx="74281" cy="137950"/>
            </a:xfrm>
            <a:custGeom>
              <a:avLst/>
              <a:gdLst>
                <a:gd name="T0" fmla="*/ 29 w 33"/>
                <a:gd name="T1" fmla="*/ 0 h 60"/>
                <a:gd name="T2" fmla="*/ 9 w 33"/>
                <a:gd name="T3" fmla="*/ 16 h 60"/>
                <a:gd name="T4" fmla="*/ 9 w 33"/>
                <a:gd name="T5" fmla="*/ 5 h 60"/>
                <a:gd name="T6" fmla="*/ 4 w 33"/>
                <a:gd name="T7" fmla="*/ 0 h 60"/>
                <a:gd name="T8" fmla="*/ 0 w 33"/>
                <a:gd name="T9" fmla="*/ 5 h 60"/>
                <a:gd name="T10" fmla="*/ 0 w 33"/>
                <a:gd name="T11" fmla="*/ 56 h 60"/>
                <a:gd name="T12" fmla="*/ 4 w 33"/>
                <a:gd name="T13" fmla="*/ 60 h 60"/>
                <a:gd name="T14" fmla="*/ 9 w 33"/>
                <a:gd name="T15" fmla="*/ 56 h 60"/>
                <a:gd name="T16" fmla="*/ 9 w 33"/>
                <a:gd name="T17" fmla="*/ 36 h 60"/>
                <a:gd name="T18" fmla="*/ 29 w 33"/>
                <a:gd name="T19" fmla="*/ 9 h 60"/>
                <a:gd name="T20" fmla="*/ 33 w 33"/>
                <a:gd name="T21" fmla="*/ 4 h 60"/>
                <a:gd name="T22" fmla="*/ 29 w 33"/>
                <a:gd name="T2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60">
                  <a:moveTo>
                    <a:pt x="29" y="0"/>
                  </a:moveTo>
                  <a:cubicBezTo>
                    <a:pt x="21" y="0"/>
                    <a:pt x="13" y="6"/>
                    <a:pt x="9" y="1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8"/>
                    <a:pt x="2" y="60"/>
                    <a:pt x="4" y="60"/>
                  </a:cubicBezTo>
                  <a:cubicBezTo>
                    <a:pt x="7" y="60"/>
                    <a:pt x="9" y="58"/>
                    <a:pt x="9" y="5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19"/>
                    <a:pt x="18" y="10"/>
                    <a:pt x="29" y="9"/>
                  </a:cubicBezTo>
                  <a:cubicBezTo>
                    <a:pt x="32" y="9"/>
                    <a:pt x="33" y="7"/>
                    <a:pt x="33" y="4"/>
                  </a:cubicBezTo>
                  <a:cubicBezTo>
                    <a:pt x="33" y="2"/>
                    <a:pt x="31" y="0"/>
                    <a:pt x="2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C1276313-A4CB-3A44-9682-A7522A7496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93493" y="6415842"/>
              <a:ext cx="21223" cy="193660"/>
            </a:xfrm>
            <a:custGeom>
              <a:avLst/>
              <a:gdLst>
                <a:gd name="T0" fmla="*/ 5 w 9"/>
                <a:gd name="T1" fmla="*/ 0 h 84"/>
                <a:gd name="T2" fmla="*/ 0 w 9"/>
                <a:gd name="T3" fmla="*/ 5 h 84"/>
                <a:gd name="T4" fmla="*/ 0 w 9"/>
                <a:gd name="T5" fmla="*/ 80 h 84"/>
                <a:gd name="T6" fmla="*/ 5 w 9"/>
                <a:gd name="T7" fmla="*/ 84 h 84"/>
                <a:gd name="T8" fmla="*/ 9 w 9"/>
                <a:gd name="T9" fmla="*/ 80 h 84"/>
                <a:gd name="T10" fmla="*/ 9 w 9"/>
                <a:gd name="T11" fmla="*/ 5 h 84"/>
                <a:gd name="T12" fmla="*/ 5 w 9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8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2"/>
                    <a:pt x="2" y="84"/>
                    <a:pt x="5" y="84"/>
                  </a:cubicBezTo>
                  <a:cubicBezTo>
                    <a:pt x="7" y="84"/>
                    <a:pt x="9" y="82"/>
                    <a:pt x="9" y="80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D74EB926-FAF2-C548-9302-28EC7360219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35939" y="6415842"/>
              <a:ext cx="135297" cy="196313"/>
            </a:xfrm>
            <a:custGeom>
              <a:avLst/>
              <a:gdLst>
                <a:gd name="T0" fmla="*/ 55 w 59"/>
                <a:gd name="T1" fmla="*/ 0 h 85"/>
                <a:gd name="T2" fmla="*/ 50 w 59"/>
                <a:gd name="T3" fmla="*/ 5 h 85"/>
                <a:gd name="T4" fmla="*/ 50 w 59"/>
                <a:gd name="T5" fmla="*/ 36 h 85"/>
                <a:gd name="T6" fmla="*/ 28 w 59"/>
                <a:gd name="T7" fmla="*/ 24 h 85"/>
                <a:gd name="T8" fmla="*/ 0 w 59"/>
                <a:gd name="T9" fmla="*/ 54 h 85"/>
                <a:gd name="T10" fmla="*/ 0 w 59"/>
                <a:gd name="T11" fmla="*/ 54 h 85"/>
                <a:gd name="T12" fmla="*/ 28 w 59"/>
                <a:gd name="T13" fmla="*/ 85 h 85"/>
                <a:gd name="T14" fmla="*/ 50 w 59"/>
                <a:gd name="T15" fmla="*/ 72 h 85"/>
                <a:gd name="T16" fmla="*/ 50 w 59"/>
                <a:gd name="T17" fmla="*/ 80 h 85"/>
                <a:gd name="T18" fmla="*/ 55 w 59"/>
                <a:gd name="T19" fmla="*/ 84 h 85"/>
                <a:gd name="T20" fmla="*/ 59 w 59"/>
                <a:gd name="T21" fmla="*/ 80 h 85"/>
                <a:gd name="T22" fmla="*/ 59 w 59"/>
                <a:gd name="T23" fmla="*/ 5 h 85"/>
                <a:gd name="T24" fmla="*/ 55 w 59"/>
                <a:gd name="T25" fmla="*/ 0 h 85"/>
                <a:gd name="T26" fmla="*/ 51 w 59"/>
                <a:gd name="T27" fmla="*/ 54 h 85"/>
                <a:gd name="T28" fmla="*/ 30 w 59"/>
                <a:gd name="T29" fmla="*/ 77 h 85"/>
                <a:gd name="T30" fmla="*/ 9 w 59"/>
                <a:gd name="T31" fmla="*/ 54 h 85"/>
                <a:gd name="T32" fmla="*/ 9 w 59"/>
                <a:gd name="T33" fmla="*/ 54 h 85"/>
                <a:gd name="T34" fmla="*/ 30 w 59"/>
                <a:gd name="T35" fmla="*/ 31 h 85"/>
                <a:gd name="T36" fmla="*/ 51 w 59"/>
                <a:gd name="T37" fmla="*/ 5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85">
                  <a:moveTo>
                    <a:pt x="55" y="0"/>
                  </a:moveTo>
                  <a:cubicBezTo>
                    <a:pt x="52" y="0"/>
                    <a:pt x="50" y="2"/>
                    <a:pt x="50" y="5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6" y="30"/>
                    <a:pt x="39" y="24"/>
                    <a:pt x="28" y="24"/>
                  </a:cubicBezTo>
                  <a:cubicBezTo>
                    <a:pt x="14" y="24"/>
                    <a:pt x="0" y="35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74"/>
                    <a:pt x="14" y="85"/>
                    <a:pt x="28" y="85"/>
                  </a:cubicBezTo>
                  <a:cubicBezTo>
                    <a:pt x="39" y="85"/>
                    <a:pt x="46" y="79"/>
                    <a:pt x="50" y="72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0" y="82"/>
                    <a:pt x="52" y="84"/>
                    <a:pt x="55" y="84"/>
                  </a:cubicBezTo>
                  <a:cubicBezTo>
                    <a:pt x="57" y="84"/>
                    <a:pt x="59" y="82"/>
                    <a:pt x="59" y="80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2"/>
                    <a:pt x="57" y="0"/>
                    <a:pt x="55" y="0"/>
                  </a:cubicBezTo>
                  <a:moveTo>
                    <a:pt x="51" y="54"/>
                  </a:moveTo>
                  <a:cubicBezTo>
                    <a:pt x="51" y="68"/>
                    <a:pt x="40" y="77"/>
                    <a:pt x="30" y="77"/>
                  </a:cubicBezTo>
                  <a:cubicBezTo>
                    <a:pt x="19" y="77"/>
                    <a:pt x="9" y="68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40"/>
                    <a:pt x="18" y="31"/>
                    <a:pt x="30" y="31"/>
                  </a:cubicBezTo>
                  <a:cubicBezTo>
                    <a:pt x="40" y="31"/>
                    <a:pt x="51" y="41"/>
                    <a:pt x="51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2B2EF3BF-01AF-5A47-A0BB-89E41C0B51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76407" y="6466247"/>
              <a:ext cx="355485" cy="145908"/>
            </a:xfrm>
            <a:custGeom>
              <a:avLst/>
              <a:gdLst>
                <a:gd name="T0" fmla="*/ 2 w 153"/>
                <a:gd name="T1" fmla="*/ 13 h 63"/>
                <a:gd name="T2" fmla="*/ 6 w 153"/>
                <a:gd name="T3" fmla="*/ 2 h 63"/>
                <a:gd name="T4" fmla="*/ 17 w 153"/>
                <a:gd name="T5" fmla="*/ 6 h 63"/>
                <a:gd name="T6" fmla="*/ 32 w 153"/>
                <a:gd name="T7" fmla="*/ 42 h 63"/>
                <a:gd name="T8" fmla="*/ 44 w 153"/>
                <a:gd name="T9" fmla="*/ 14 h 63"/>
                <a:gd name="T10" fmla="*/ 62 w 153"/>
                <a:gd name="T11" fmla="*/ 1 h 63"/>
                <a:gd name="T12" fmla="*/ 78 w 153"/>
                <a:gd name="T13" fmla="*/ 9 h 63"/>
                <a:gd name="T14" fmla="*/ 95 w 153"/>
                <a:gd name="T15" fmla="*/ 1 h 63"/>
                <a:gd name="T16" fmla="*/ 113 w 153"/>
                <a:gd name="T17" fmla="*/ 9 h 63"/>
                <a:gd name="T18" fmla="*/ 132 w 153"/>
                <a:gd name="T19" fmla="*/ 1 h 63"/>
                <a:gd name="T20" fmla="*/ 153 w 153"/>
                <a:gd name="T21" fmla="*/ 21 h 63"/>
                <a:gd name="T22" fmla="*/ 153 w 153"/>
                <a:gd name="T23" fmla="*/ 53 h 63"/>
                <a:gd name="T24" fmla="*/ 144 w 153"/>
                <a:gd name="T25" fmla="*/ 63 h 63"/>
                <a:gd name="T26" fmla="*/ 135 w 153"/>
                <a:gd name="T27" fmla="*/ 53 h 63"/>
                <a:gd name="T28" fmla="*/ 135 w 153"/>
                <a:gd name="T29" fmla="*/ 25 h 63"/>
                <a:gd name="T30" fmla="*/ 126 w 153"/>
                <a:gd name="T31" fmla="*/ 16 h 63"/>
                <a:gd name="T32" fmla="*/ 117 w 153"/>
                <a:gd name="T33" fmla="*/ 25 h 63"/>
                <a:gd name="T34" fmla="*/ 117 w 153"/>
                <a:gd name="T35" fmla="*/ 53 h 63"/>
                <a:gd name="T36" fmla="*/ 109 w 153"/>
                <a:gd name="T37" fmla="*/ 63 h 63"/>
                <a:gd name="T38" fmla="*/ 100 w 153"/>
                <a:gd name="T39" fmla="*/ 53 h 63"/>
                <a:gd name="T40" fmla="*/ 100 w 153"/>
                <a:gd name="T41" fmla="*/ 25 h 63"/>
                <a:gd name="T42" fmla="*/ 91 w 153"/>
                <a:gd name="T43" fmla="*/ 16 h 63"/>
                <a:gd name="T44" fmla="*/ 82 w 153"/>
                <a:gd name="T45" fmla="*/ 25 h 63"/>
                <a:gd name="T46" fmla="*/ 82 w 153"/>
                <a:gd name="T47" fmla="*/ 53 h 63"/>
                <a:gd name="T48" fmla="*/ 73 w 153"/>
                <a:gd name="T49" fmla="*/ 63 h 63"/>
                <a:gd name="T50" fmla="*/ 65 w 153"/>
                <a:gd name="T51" fmla="*/ 53 h 63"/>
                <a:gd name="T52" fmla="*/ 65 w 153"/>
                <a:gd name="T53" fmla="*/ 19 h 63"/>
                <a:gd name="T54" fmla="*/ 62 w 153"/>
                <a:gd name="T55" fmla="*/ 16 h 63"/>
                <a:gd name="T56" fmla="*/ 60 w 153"/>
                <a:gd name="T57" fmla="*/ 18 h 63"/>
                <a:gd name="T58" fmla="*/ 44 w 153"/>
                <a:gd name="T59" fmla="*/ 53 h 63"/>
                <a:gd name="T60" fmla="*/ 32 w 153"/>
                <a:gd name="T61" fmla="*/ 63 h 63"/>
                <a:gd name="T62" fmla="*/ 20 w 153"/>
                <a:gd name="T63" fmla="*/ 53 h 63"/>
                <a:gd name="T64" fmla="*/ 2 w 153"/>
                <a:gd name="T65" fmla="*/ 1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3" h="63">
                  <a:moveTo>
                    <a:pt x="2" y="13"/>
                  </a:moveTo>
                  <a:cubicBezTo>
                    <a:pt x="0" y="9"/>
                    <a:pt x="1" y="4"/>
                    <a:pt x="6" y="2"/>
                  </a:cubicBezTo>
                  <a:cubicBezTo>
                    <a:pt x="10" y="0"/>
                    <a:pt x="15" y="2"/>
                    <a:pt x="17" y="6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8" y="5"/>
                    <a:pt x="54" y="1"/>
                    <a:pt x="62" y="1"/>
                  </a:cubicBezTo>
                  <a:cubicBezTo>
                    <a:pt x="68" y="1"/>
                    <a:pt x="74" y="4"/>
                    <a:pt x="78" y="9"/>
                  </a:cubicBezTo>
                  <a:cubicBezTo>
                    <a:pt x="78" y="9"/>
                    <a:pt x="86" y="1"/>
                    <a:pt x="95" y="1"/>
                  </a:cubicBezTo>
                  <a:cubicBezTo>
                    <a:pt x="104" y="1"/>
                    <a:pt x="109" y="4"/>
                    <a:pt x="113" y="9"/>
                  </a:cubicBezTo>
                  <a:cubicBezTo>
                    <a:pt x="113" y="9"/>
                    <a:pt x="120" y="1"/>
                    <a:pt x="132" y="1"/>
                  </a:cubicBezTo>
                  <a:cubicBezTo>
                    <a:pt x="143" y="1"/>
                    <a:pt x="153" y="10"/>
                    <a:pt x="153" y="21"/>
                  </a:cubicBezTo>
                  <a:cubicBezTo>
                    <a:pt x="153" y="53"/>
                    <a:pt x="153" y="53"/>
                    <a:pt x="153" y="53"/>
                  </a:cubicBezTo>
                  <a:cubicBezTo>
                    <a:pt x="153" y="58"/>
                    <a:pt x="149" y="63"/>
                    <a:pt x="144" y="63"/>
                  </a:cubicBezTo>
                  <a:cubicBezTo>
                    <a:pt x="138" y="63"/>
                    <a:pt x="135" y="58"/>
                    <a:pt x="135" y="53"/>
                  </a:cubicBezTo>
                  <a:cubicBezTo>
                    <a:pt x="135" y="25"/>
                    <a:pt x="135" y="25"/>
                    <a:pt x="135" y="25"/>
                  </a:cubicBezTo>
                  <a:cubicBezTo>
                    <a:pt x="135" y="20"/>
                    <a:pt x="132" y="16"/>
                    <a:pt x="126" y="16"/>
                  </a:cubicBezTo>
                  <a:cubicBezTo>
                    <a:pt x="121" y="16"/>
                    <a:pt x="117" y="20"/>
                    <a:pt x="117" y="25"/>
                  </a:cubicBezTo>
                  <a:cubicBezTo>
                    <a:pt x="117" y="53"/>
                    <a:pt x="117" y="53"/>
                    <a:pt x="117" y="53"/>
                  </a:cubicBezTo>
                  <a:cubicBezTo>
                    <a:pt x="117" y="58"/>
                    <a:pt x="114" y="63"/>
                    <a:pt x="109" y="63"/>
                  </a:cubicBezTo>
                  <a:cubicBezTo>
                    <a:pt x="103" y="63"/>
                    <a:pt x="100" y="58"/>
                    <a:pt x="100" y="53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0"/>
                    <a:pt x="96" y="16"/>
                    <a:pt x="91" y="16"/>
                  </a:cubicBezTo>
                  <a:cubicBezTo>
                    <a:pt x="86" y="16"/>
                    <a:pt x="82" y="20"/>
                    <a:pt x="82" y="25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2" y="58"/>
                    <a:pt x="79" y="63"/>
                    <a:pt x="73" y="63"/>
                  </a:cubicBezTo>
                  <a:cubicBezTo>
                    <a:pt x="68" y="63"/>
                    <a:pt x="65" y="58"/>
                    <a:pt x="65" y="53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7"/>
                    <a:pt x="64" y="16"/>
                    <a:pt x="62" y="16"/>
                  </a:cubicBezTo>
                  <a:cubicBezTo>
                    <a:pt x="61" y="16"/>
                    <a:pt x="60" y="17"/>
                    <a:pt x="60" y="18"/>
                  </a:cubicBezTo>
                  <a:cubicBezTo>
                    <a:pt x="60" y="18"/>
                    <a:pt x="44" y="53"/>
                    <a:pt x="44" y="53"/>
                  </a:cubicBezTo>
                  <a:cubicBezTo>
                    <a:pt x="41" y="59"/>
                    <a:pt x="38" y="63"/>
                    <a:pt x="32" y="63"/>
                  </a:cubicBezTo>
                  <a:cubicBezTo>
                    <a:pt x="26" y="63"/>
                    <a:pt x="23" y="60"/>
                    <a:pt x="20" y="53"/>
                  </a:cubicBezTo>
                  <a:lnTo>
                    <a:pt x="2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4751834B-DBC8-A74A-85AD-00973D8FF9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89806" y="6415842"/>
              <a:ext cx="37140" cy="34487"/>
            </a:xfrm>
            <a:custGeom>
              <a:avLst/>
              <a:gdLst>
                <a:gd name="T0" fmla="*/ 0 w 15"/>
                <a:gd name="T1" fmla="*/ 7 h 15"/>
                <a:gd name="T2" fmla="*/ 0 w 15"/>
                <a:gd name="T3" fmla="*/ 7 h 15"/>
                <a:gd name="T4" fmla="*/ 7 w 15"/>
                <a:gd name="T5" fmla="*/ 0 h 15"/>
                <a:gd name="T6" fmla="*/ 15 w 15"/>
                <a:gd name="T7" fmla="*/ 7 h 15"/>
                <a:gd name="T8" fmla="*/ 15 w 15"/>
                <a:gd name="T9" fmla="*/ 7 h 15"/>
                <a:gd name="T10" fmla="*/ 7 w 15"/>
                <a:gd name="T11" fmla="*/ 15 h 15"/>
                <a:gd name="T12" fmla="*/ 0 w 15"/>
                <a:gd name="T13" fmla="*/ 7 h 15"/>
                <a:gd name="T14" fmla="*/ 13 w 15"/>
                <a:gd name="T15" fmla="*/ 7 h 15"/>
                <a:gd name="T16" fmla="*/ 13 w 15"/>
                <a:gd name="T17" fmla="*/ 7 h 15"/>
                <a:gd name="T18" fmla="*/ 7 w 15"/>
                <a:gd name="T19" fmla="*/ 1 h 15"/>
                <a:gd name="T20" fmla="*/ 2 w 15"/>
                <a:gd name="T21" fmla="*/ 7 h 15"/>
                <a:gd name="T22" fmla="*/ 2 w 15"/>
                <a:gd name="T23" fmla="*/ 7 h 15"/>
                <a:gd name="T24" fmla="*/ 7 w 15"/>
                <a:gd name="T25" fmla="*/ 13 h 15"/>
                <a:gd name="T26" fmla="*/ 13 w 15"/>
                <a:gd name="T2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15"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moveTo>
                    <a:pt x="13" y="7"/>
                  </a:moveTo>
                  <a:cubicBezTo>
                    <a:pt x="13" y="7"/>
                    <a:pt x="13" y="7"/>
                    <a:pt x="13" y="7"/>
                  </a:cubicBezTo>
                  <a:cubicBezTo>
                    <a:pt x="13" y="4"/>
                    <a:pt x="11" y="1"/>
                    <a:pt x="7" y="1"/>
                  </a:cubicBezTo>
                  <a:cubicBezTo>
                    <a:pt x="4" y="1"/>
                    <a:pt x="2" y="4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11"/>
                    <a:pt x="4" y="13"/>
                    <a:pt x="7" y="13"/>
                  </a:cubicBezTo>
                  <a:cubicBezTo>
                    <a:pt x="11" y="13"/>
                    <a:pt x="13" y="11"/>
                    <a:pt x="13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FB1F19AD-7A2E-8B40-B84F-3A3A528B22A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03070" y="6423801"/>
              <a:ext cx="13264" cy="15917"/>
            </a:xfrm>
            <a:custGeom>
              <a:avLst/>
              <a:gdLst>
                <a:gd name="T0" fmla="*/ 0 w 6"/>
                <a:gd name="T1" fmla="*/ 1 h 7"/>
                <a:gd name="T2" fmla="*/ 0 w 6"/>
                <a:gd name="T3" fmla="*/ 0 h 7"/>
                <a:gd name="T4" fmla="*/ 3 w 6"/>
                <a:gd name="T5" fmla="*/ 0 h 7"/>
                <a:gd name="T6" fmla="*/ 5 w 6"/>
                <a:gd name="T7" fmla="*/ 0 h 7"/>
                <a:gd name="T8" fmla="*/ 6 w 6"/>
                <a:gd name="T9" fmla="*/ 2 h 7"/>
                <a:gd name="T10" fmla="*/ 6 w 6"/>
                <a:gd name="T11" fmla="*/ 2 h 7"/>
                <a:gd name="T12" fmla="*/ 4 w 6"/>
                <a:gd name="T13" fmla="*/ 4 h 7"/>
                <a:gd name="T14" fmla="*/ 5 w 6"/>
                <a:gd name="T15" fmla="*/ 6 h 7"/>
                <a:gd name="T16" fmla="*/ 5 w 6"/>
                <a:gd name="T17" fmla="*/ 6 h 7"/>
                <a:gd name="T18" fmla="*/ 5 w 6"/>
                <a:gd name="T19" fmla="*/ 7 h 7"/>
                <a:gd name="T20" fmla="*/ 4 w 6"/>
                <a:gd name="T21" fmla="*/ 6 h 7"/>
                <a:gd name="T22" fmla="*/ 2 w 6"/>
                <a:gd name="T23" fmla="*/ 5 h 7"/>
                <a:gd name="T24" fmla="*/ 1 w 6"/>
                <a:gd name="T25" fmla="*/ 5 h 7"/>
                <a:gd name="T26" fmla="*/ 1 w 6"/>
                <a:gd name="T27" fmla="*/ 6 h 7"/>
                <a:gd name="T28" fmla="*/ 0 w 6"/>
                <a:gd name="T29" fmla="*/ 7 h 7"/>
                <a:gd name="T30" fmla="*/ 0 w 6"/>
                <a:gd name="T31" fmla="*/ 6 h 7"/>
                <a:gd name="T32" fmla="*/ 0 w 6"/>
                <a:gd name="T33" fmla="*/ 1 h 7"/>
                <a:gd name="T34" fmla="*/ 3 w 6"/>
                <a:gd name="T35" fmla="*/ 3 h 7"/>
                <a:gd name="T36" fmla="*/ 4 w 6"/>
                <a:gd name="T37" fmla="*/ 2 h 7"/>
                <a:gd name="T38" fmla="*/ 4 w 6"/>
                <a:gd name="T39" fmla="*/ 2 h 7"/>
                <a:gd name="T40" fmla="*/ 3 w 6"/>
                <a:gd name="T41" fmla="*/ 1 h 7"/>
                <a:gd name="T42" fmla="*/ 1 w 6"/>
                <a:gd name="T43" fmla="*/ 1 h 7"/>
                <a:gd name="T44" fmla="*/ 1 w 6"/>
                <a:gd name="T45" fmla="*/ 3 h 7"/>
                <a:gd name="T46" fmla="*/ 3 w 6"/>
                <a:gd name="T4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" h="7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5" y="1"/>
                    <a:pt x="6" y="1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3"/>
                    <a:pt x="5" y="4"/>
                    <a:pt x="4" y="4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7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lnTo>
                    <a:pt x="0" y="1"/>
                  </a:lnTo>
                  <a:close/>
                  <a:moveTo>
                    <a:pt x="3" y="3"/>
                  </a:move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66308" y="1986331"/>
            <a:ext cx="6278053" cy="2923443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4800" cap="all" baseline="0">
                <a:solidFill>
                  <a:srgbClr val="06A0B7"/>
                </a:solidFill>
              </a:defRPr>
            </a:lvl1pPr>
            <a:lvl2pPr marL="273050" indent="0">
              <a:buNone/>
              <a:defRPr/>
            </a:lvl2pPr>
          </a:lstStyle>
          <a:p>
            <a:pPr lvl="0"/>
            <a:r>
              <a:rPr lang="en-US"/>
              <a:t>Face statement all caps, three lines maximum</a:t>
            </a:r>
          </a:p>
        </p:txBody>
      </p:sp>
    </p:spTree>
    <p:extLst>
      <p:ext uri="{BB962C8B-B14F-4D97-AF65-F5344CB8AC3E}">
        <p14:creationId xmlns:p14="http://schemas.microsoft.com/office/powerpoint/2010/main" val="102853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Speakers Slide">
    <p:bg>
      <p:bgPr>
        <a:gradFill>
          <a:gsLst>
            <a:gs pos="1000">
              <a:srgbClr val="69C2EA"/>
            </a:gs>
            <a:gs pos="99000">
              <a:srgbClr val="0A468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3A63C726-4B32-4D4A-B5AC-86C6829DDD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 rot="10800000" flipH="1" flipV="1">
            <a:off x="49339" y="2953243"/>
            <a:ext cx="4570486" cy="3858768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AF65A3A1-B2D2-4786-BF85-A3E575B6F0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 rot="10800000">
            <a:off x="7572175" y="45989"/>
            <a:ext cx="4570486" cy="3858768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0F0016E8-5516-42D3-B5E1-F57CBF387850}"/>
              </a:ext>
            </a:extLst>
          </p:cNvPr>
          <p:cNvGrpSpPr/>
          <p:nvPr userDrawn="1"/>
        </p:nvGrpSpPr>
        <p:grpSpPr>
          <a:xfrm>
            <a:off x="476374" y="6356350"/>
            <a:ext cx="1143298" cy="368300"/>
            <a:chOff x="476250" y="6356350"/>
            <a:chExt cx="1143000" cy="368300"/>
          </a:xfrm>
        </p:grpSpPr>
        <p:sp useBgFill="1">
          <p:nvSpPr>
            <p:cNvPr id="74" name="Rectangle 73">
              <a:extLst>
                <a:ext uri="{FF2B5EF4-FFF2-40B4-BE49-F238E27FC236}">
                  <a16:creationId xmlns:a16="http://schemas.microsoft.com/office/drawing/2014/main" id="{DFF83404-C494-479B-8382-84CDBE85EE8A}"/>
                </a:ext>
              </a:extLst>
            </p:cNvPr>
            <p:cNvSpPr/>
            <p:nvPr userDrawn="1"/>
          </p:nvSpPr>
          <p:spPr>
            <a:xfrm>
              <a:off x="476250" y="6356350"/>
              <a:ext cx="1143000" cy="368300"/>
            </a:xfrm>
            <a:prstGeom prst="rect">
              <a:avLst/>
            </a:prstGeom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de-DE" sz="1200">
                <a:solidFill>
                  <a:schemeClr val="bg1"/>
                </a:solidFill>
              </a:endParaRP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CEA42FF9-4F8D-4AB9-B821-701AB5AF49E6}"/>
                </a:ext>
              </a:extLst>
            </p:cNvPr>
            <p:cNvGrpSpPr/>
            <p:nvPr userDrawn="1"/>
          </p:nvGrpSpPr>
          <p:grpSpPr bwMode="black">
            <a:xfrm>
              <a:off x="595695" y="6465053"/>
              <a:ext cx="939035" cy="148016"/>
              <a:chOff x="-84138" y="5622925"/>
              <a:chExt cx="4330701" cy="682626"/>
            </a:xfrm>
            <a:solidFill>
              <a:schemeClr val="bg1"/>
            </a:solidFill>
          </p:grpSpPr>
          <p:sp>
            <p:nvSpPr>
              <p:cNvPr id="76" name="Freeform 6">
                <a:extLst>
                  <a:ext uri="{FF2B5EF4-FFF2-40B4-BE49-F238E27FC236}">
                    <a16:creationId xmlns:a16="http://schemas.microsoft.com/office/drawing/2014/main" id="{49F321BA-099E-485B-9138-82E5F9452B4F}"/>
                  </a:ext>
                </a:extLst>
              </p:cNvPr>
              <p:cNvSpPr>
                <a:spLocks/>
              </p:cNvSpPr>
              <p:nvPr userDrawn="1"/>
            </p:nvSpPr>
            <p:spPr bwMode="black">
              <a:xfrm>
                <a:off x="1589088" y="5649913"/>
                <a:ext cx="914400" cy="647700"/>
              </a:xfrm>
              <a:custGeom>
                <a:avLst/>
                <a:gdLst>
                  <a:gd name="T0" fmla="*/ 52 w 243"/>
                  <a:gd name="T1" fmla="*/ 159 h 170"/>
                  <a:gd name="T2" fmla="*/ 2 w 243"/>
                  <a:gd name="T3" fmla="*/ 19 h 170"/>
                  <a:gd name="T4" fmla="*/ 0 w 243"/>
                  <a:gd name="T5" fmla="*/ 12 h 170"/>
                  <a:gd name="T6" fmla="*/ 13 w 243"/>
                  <a:gd name="T7" fmla="*/ 0 h 170"/>
                  <a:gd name="T8" fmla="*/ 25 w 243"/>
                  <a:gd name="T9" fmla="*/ 11 h 170"/>
                  <a:gd name="T10" fmla="*/ 67 w 243"/>
                  <a:gd name="T11" fmla="*/ 131 h 170"/>
                  <a:gd name="T12" fmla="*/ 109 w 243"/>
                  <a:gd name="T13" fmla="*/ 10 h 170"/>
                  <a:gd name="T14" fmla="*/ 121 w 243"/>
                  <a:gd name="T15" fmla="*/ 0 h 170"/>
                  <a:gd name="T16" fmla="*/ 122 w 243"/>
                  <a:gd name="T17" fmla="*/ 0 h 170"/>
                  <a:gd name="T18" fmla="*/ 135 w 243"/>
                  <a:gd name="T19" fmla="*/ 10 h 170"/>
                  <a:gd name="T20" fmla="*/ 177 w 243"/>
                  <a:gd name="T21" fmla="*/ 131 h 170"/>
                  <a:gd name="T22" fmla="*/ 219 w 243"/>
                  <a:gd name="T23" fmla="*/ 10 h 170"/>
                  <a:gd name="T24" fmla="*/ 231 w 243"/>
                  <a:gd name="T25" fmla="*/ 0 h 170"/>
                  <a:gd name="T26" fmla="*/ 243 w 243"/>
                  <a:gd name="T27" fmla="*/ 12 h 170"/>
                  <a:gd name="T28" fmla="*/ 241 w 243"/>
                  <a:gd name="T29" fmla="*/ 19 h 170"/>
                  <a:gd name="T30" fmla="*/ 191 w 243"/>
                  <a:gd name="T31" fmla="*/ 159 h 170"/>
                  <a:gd name="T32" fmla="*/ 177 w 243"/>
                  <a:gd name="T33" fmla="*/ 170 h 170"/>
                  <a:gd name="T34" fmla="*/ 176 w 243"/>
                  <a:gd name="T35" fmla="*/ 170 h 170"/>
                  <a:gd name="T36" fmla="*/ 163 w 243"/>
                  <a:gd name="T37" fmla="*/ 159 h 170"/>
                  <a:gd name="T38" fmla="*/ 122 w 243"/>
                  <a:gd name="T39" fmla="*/ 40 h 170"/>
                  <a:gd name="T40" fmla="*/ 80 w 243"/>
                  <a:gd name="T41" fmla="*/ 159 h 170"/>
                  <a:gd name="T42" fmla="*/ 66 w 243"/>
                  <a:gd name="T43" fmla="*/ 170 h 170"/>
                  <a:gd name="T44" fmla="*/ 66 w 243"/>
                  <a:gd name="T45" fmla="*/ 170 h 170"/>
                  <a:gd name="T46" fmla="*/ 52 w 243"/>
                  <a:gd name="T47" fmla="*/ 159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3" h="170">
                    <a:moveTo>
                      <a:pt x="52" y="159"/>
                    </a:moveTo>
                    <a:cubicBezTo>
                      <a:pt x="2" y="19"/>
                      <a:pt x="2" y="19"/>
                      <a:pt x="2" y="19"/>
                    </a:cubicBezTo>
                    <a:cubicBezTo>
                      <a:pt x="1" y="17"/>
                      <a:pt x="0" y="14"/>
                      <a:pt x="0" y="12"/>
                    </a:cubicBezTo>
                    <a:cubicBezTo>
                      <a:pt x="0" y="6"/>
                      <a:pt x="5" y="0"/>
                      <a:pt x="13" y="0"/>
                    </a:cubicBezTo>
                    <a:cubicBezTo>
                      <a:pt x="19" y="0"/>
                      <a:pt x="23" y="4"/>
                      <a:pt x="25" y="11"/>
                    </a:cubicBezTo>
                    <a:cubicBezTo>
                      <a:pt x="67" y="131"/>
                      <a:pt x="67" y="131"/>
                      <a:pt x="67" y="131"/>
                    </a:cubicBezTo>
                    <a:cubicBezTo>
                      <a:pt x="109" y="10"/>
                      <a:pt x="109" y="10"/>
                      <a:pt x="109" y="10"/>
                    </a:cubicBezTo>
                    <a:cubicBezTo>
                      <a:pt x="111" y="4"/>
                      <a:pt x="114" y="0"/>
                      <a:pt x="121" y="0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129" y="0"/>
                      <a:pt x="133" y="4"/>
                      <a:pt x="135" y="10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19" y="10"/>
                      <a:pt x="219" y="10"/>
                      <a:pt x="219" y="10"/>
                    </a:cubicBezTo>
                    <a:cubicBezTo>
                      <a:pt x="221" y="5"/>
                      <a:pt x="224" y="0"/>
                      <a:pt x="231" y="0"/>
                    </a:cubicBezTo>
                    <a:cubicBezTo>
                      <a:pt x="238" y="0"/>
                      <a:pt x="243" y="6"/>
                      <a:pt x="243" y="12"/>
                    </a:cubicBezTo>
                    <a:cubicBezTo>
                      <a:pt x="243" y="14"/>
                      <a:pt x="242" y="17"/>
                      <a:pt x="241" y="19"/>
                    </a:cubicBezTo>
                    <a:cubicBezTo>
                      <a:pt x="191" y="159"/>
                      <a:pt x="191" y="159"/>
                      <a:pt x="191" y="159"/>
                    </a:cubicBezTo>
                    <a:cubicBezTo>
                      <a:pt x="188" y="166"/>
                      <a:pt x="183" y="170"/>
                      <a:pt x="177" y="170"/>
                    </a:cubicBezTo>
                    <a:cubicBezTo>
                      <a:pt x="176" y="170"/>
                      <a:pt x="176" y="170"/>
                      <a:pt x="176" y="170"/>
                    </a:cubicBezTo>
                    <a:cubicBezTo>
                      <a:pt x="170" y="170"/>
                      <a:pt x="165" y="166"/>
                      <a:pt x="163" y="159"/>
                    </a:cubicBezTo>
                    <a:cubicBezTo>
                      <a:pt x="122" y="40"/>
                      <a:pt x="122" y="40"/>
                      <a:pt x="122" y="40"/>
                    </a:cubicBezTo>
                    <a:cubicBezTo>
                      <a:pt x="80" y="159"/>
                      <a:pt x="80" y="159"/>
                      <a:pt x="80" y="159"/>
                    </a:cubicBezTo>
                    <a:cubicBezTo>
                      <a:pt x="78" y="166"/>
                      <a:pt x="73" y="170"/>
                      <a:pt x="66" y="170"/>
                    </a:cubicBezTo>
                    <a:cubicBezTo>
                      <a:pt x="66" y="170"/>
                      <a:pt x="66" y="170"/>
                      <a:pt x="66" y="170"/>
                    </a:cubicBezTo>
                    <a:cubicBezTo>
                      <a:pt x="60" y="170"/>
                      <a:pt x="55" y="166"/>
                      <a:pt x="52" y="15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baseline="0"/>
              </a:p>
            </p:txBody>
          </p:sp>
          <p:sp>
            <p:nvSpPr>
              <p:cNvPr id="77" name="Freeform 7">
                <a:extLst>
                  <a:ext uri="{FF2B5EF4-FFF2-40B4-BE49-F238E27FC236}">
                    <a16:creationId xmlns:a16="http://schemas.microsoft.com/office/drawing/2014/main" id="{DB352F0F-361F-4EF8-82A2-AE48321CC3D9}"/>
                  </a:ext>
                </a:extLst>
              </p:cNvPr>
              <p:cNvSpPr>
                <a:spLocks/>
              </p:cNvSpPr>
              <p:nvPr userDrawn="1"/>
            </p:nvSpPr>
            <p:spPr bwMode="black">
              <a:xfrm>
                <a:off x="3163888" y="5649913"/>
                <a:ext cx="354013" cy="647700"/>
              </a:xfrm>
              <a:custGeom>
                <a:avLst/>
                <a:gdLst>
                  <a:gd name="T0" fmla="*/ 0 w 94"/>
                  <a:gd name="T1" fmla="*/ 13 h 170"/>
                  <a:gd name="T2" fmla="*/ 12 w 94"/>
                  <a:gd name="T3" fmla="*/ 0 h 170"/>
                  <a:gd name="T4" fmla="*/ 24 w 94"/>
                  <a:gd name="T5" fmla="*/ 13 h 170"/>
                  <a:gd name="T6" fmla="*/ 24 w 94"/>
                  <a:gd name="T7" fmla="*/ 41 h 170"/>
                  <a:gd name="T8" fmla="*/ 82 w 94"/>
                  <a:gd name="T9" fmla="*/ 0 h 170"/>
                  <a:gd name="T10" fmla="*/ 94 w 94"/>
                  <a:gd name="T11" fmla="*/ 13 h 170"/>
                  <a:gd name="T12" fmla="*/ 83 w 94"/>
                  <a:gd name="T13" fmla="*/ 25 h 170"/>
                  <a:gd name="T14" fmla="*/ 24 w 94"/>
                  <a:gd name="T15" fmla="*/ 101 h 170"/>
                  <a:gd name="T16" fmla="*/ 24 w 94"/>
                  <a:gd name="T17" fmla="*/ 157 h 170"/>
                  <a:gd name="T18" fmla="*/ 12 w 94"/>
                  <a:gd name="T19" fmla="*/ 170 h 170"/>
                  <a:gd name="T20" fmla="*/ 0 w 94"/>
                  <a:gd name="T21" fmla="*/ 157 h 170"/>
                  <a:gd name="T22" fmla="*/ 0 w 94"/>
                  <a:gd name="T23" fmla="*/ 13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170">
                    <a:moveTo>
                      <a:pt x="0" y="13"/>
                    </a:moveTo>
                    <a:cubicBezTo>
                      <a:pt x="0" y="6"/>
                      <a:pt x="5" y="0"/>
                      <a:pt x="12" y="0"/>
                    </a:cubicBezTo>
                    <a:cubicBezTo>
                      <a:pt x="19" y="0"/>
                      <a:pt x="24" y="5"/>
                      <a:pt x="24" y="13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37" y="13"/>
                      <a:pt x="64" y="0"/>
                      <a:pt x="82" y="0"/>
                    </a:cubicBezTo>
                    <a:cubicBezTo>
                      <a:pt x="89" y="0"/>
                      <a:pt x="94" y="6"/>
                      <a:pt x="94" y="13"/>
                    </a:cubicBezTo>
                    <a:cubicBezTo>
                      <a:pt x="94" y="20"/>
                      <a:pt x="89" y="24"/>
                      <a:pt x="83" y="25"/>
                    </a:cubicBezTo>
                    <a:cubicBezTo>
                      <a:pt x="51" y="29"/>
                      <a:pt x="24" y="53"/>
                      <a:pt x="24" y="101"/>
                    </a:cubicBezTo>
                    <a:cubicBezTo>
                      <a:pt x="24" y="157"/>
                      <a:pt x="24" y="157"/>
                      <a:pt x="24" y="157"/>
                    </a:cubicBezTo>
                    <a:cubicBezTo>
                      <a:pt x="24" y="164"/>
                      <a:pt x="19" y="170"/>
                      <a:pt x="12" y="170"/>
                    </a:cubicBezTo>
                    <a:cubicBezTo>
                      <a:pt x="5" y="170"/>
                      <a:pt x="0" y="164"/>
                      <a:pt x="0" y="157"/>
                    </a:cubicBez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baseline="0"/>
              </a:p>
            </p:txBody>
          </p:sp>
          <p:sp>
            <p:nvSpPr>
              <p:cNvPr id="78" name="Freeform 8">
                <a:extLst>
                  <a:ext uri="{FF2B5EF4-FFF2-40B4-BE49-F238E27FC236}">
                    <a16:creationId xmlns:a16="http://schemas.microsoft.com/office/drawing/2014/main" id="{57772E71-D08F-4D84-A33F-4D2937B8AA78}"/>
                  </a:ext>
                </a:extLst>
              </p:cNvPr>
              <p:cNvSpPr>
                <a:spLocks noEditPoints="1"/>
              </p:cNvSpPr>
              <p:nvPr userDrawn="1"/>
            </p:nvSpPr>
            <p:spPr bwMode="black">
              <a:xfrm>
                <a:off x="3509963" y="5649913"/>
                <a:ext cx="579438" cy="655638"/>
              </a:xfrm>
              <a:custGeom>
                <a:avLst/>
                <a:gdLst>
                  <a:gd name="T0" fmla="*/ 129 w 154"/>
                  <a:gd name="T1" fmla="*/ 76 h 172"/>
                  <a:gd name="T2" fmla="*/ 77 w 154"/>
                  <a:gd name="T3" fmla="*/ 21 h 172"/>
                  <a:gd name="T4" fmla="*/ 25 w 154"/>
                  <a:gd name="T5" fmla="*/ 76 h 172"/>
                  <a:gd name="T6" fmla="*/ 129 w 154"/>
                  <a:gd name="T7" fmla="*/ 76 h 172"/>
                  <a:gd name="T8" fmla="*/ 81 w 154"/>
                  <a:gd name="T9" fmla="*/ 172 h 172"/>
                  <a:gd name="T10" fmla="*/ 0 w 154"/>
                  <a:gd name="T11" fmla="*/ 86 h 172"/>
                  <a:gd name="T12" fmla="*/ 0 w 154"/>
                  <a:gd name="T13" fmla="*/ 85 h 172"/>
                  <a:gd name="T14" fmla="*/ 78 w 154"/>
                  <a:gd name="T15" fmla="*/ 0 h 172"/>
                  <a:gd name="T16" fmla="*/ 154 w 154"/>
                  <a:gd name="T17" fmla="*/ 83 h 172"/>
                  <a:gd name="T18" fmla="*/ 142 w 154"/>
                  <a:gd name="T19" fmla="*/ 95 h 172"/>
                  <a:gd name="T20" fmla="*/ 25 w 154"/>
                  <a:gd name="T21" fmla="*/ 95 h 172"/>
                  <a:gd name="T22" fmla="*/ 82 w 154"/>
                  <a:gd name="T23" fmla="*/ 150 h 172"/>
                  <a:gd name="T24" fmla="*/ 129 w 154"/>
                  <a:gd name="T25" fmla="*/ 131 h 172"/>
                  <a:gd name="T26" fmla="*/ 136 w 154"/>
                  <a:gd name="T27" fmla="*/ 128 h 172"/>
                  <a:gd name="T28" fmla="*/ 146 w 154"/>
                  <a:gd name="T29" fmla="*/ 139 h 172"/>
                  <a:gd name="T30" fmla="*/ 142 w 154"/>
                  <a:gd name="T31" fmla="*/ 147 h 172"/>
                  <a:gd name="T32" fmla="*/ 81 w 154"/>
                  <a:gd name="T33" fmla="*/ 17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4" h="172">
                    <a:moveTo>
                      <a:pt x="129" y="76"/>
                    </a:moveTo>
                    <a:cubicBezTo>
                      <a:pt x="127" y="47"/>
                      <a:pt x="110" y="21"/>
                      <a:pt x="77" y="21"/>
                    </a:cubicBezTo>
                    <a:cubicBezTo>
                      <a:pt x="49" y="21"/>
                      <a:pt x="28" y="44"/>
                      <a:pt x="25" y="76"/>
                    </a:cubicBezTo>
                    <a:lnTo>
                      <a:pt x="129" y="76"/>
                    </a:lnTo>
                    <a:close/>
                    <a:moveTo>
                      <a:pt x="81" y="172"/>
                    </a:moveTo>
                    <a:cubicBezTo>
                      <a:pt x="36" y="172"/>
                      <a:pt x="0" y="137"/>
                      <a:pt x="0" y="86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38"/>
                      <a:pt x="33" y="0"/>
                      <a:pt x="78" y="0"/>
                    </a:cubicBezTo>
                    <a:cubicBezTo>
                      <a:pt x="126" y="0"/>
                      <a:pt x="154" y="40"/>
                      <a:pt x="154" y="83"/>
                    </a:cubicBezTo>
                    <a:cubicBezTo>
                      <a:pt x="154" y="90"/>
                      <a:pt x="148" y="95"/>
                      <a:pt x="142" y="95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28" y="130"/>
                      <a:pt x="53" y="150"/>
                      <a:pt x="82" y="150"/>
                    </a:cubicBezTo>
                    <a:cubicBezTo>
                      <a:pt x="102" y="150"/>
                      <a:pt x="117" y="142"/>
                      <a:pt x="129" y="131"/>
                    </a:cubicBezTo>
                    <a:cubicBezTo>
                      <a:pt x="131" y="130"/>
                      <a:pt x="133" y="128"/>
                      <a:pt x="136" y="128"/>
                    </a:cubicBezTo>
                    <a:cubicBezTo>
                      <a:pt x="142" y="128"/>
                      <a:pt x="146" y="133"/>
                      <a:pt x="146" y="139"/>
                    </a:cubicBezTo>
                    <a:cubicBezTo>
                      <a:pt x="146" y="142"/>
                      <a:pt x="145" y="145"/>
                      <a:pt x="142" y="147"/>
                    </a:cubicBezTo>
                    <a:cubicBezTo>
                      <a:pt x="127" y="162"/>
                      <a:pt x="109" y="172"/>
                      <a:pt x="81" y="17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baseline="0"/>
              </a:p>
            </p:txBody>
          </p:sp>
          <p:sp>
            <p:nvSpPr>
              <p:cNvPr id="79" name="Freeform 9">
                <a:extLst>
                  <a:ext uri="{FF2B5EF4-FFF2-40B4-BE49-F238E27FC236}">
                    <a16:creationId xmlns:a16="http://schemas.microsoft.com/office/drawing/2014/main" id="{3C39D57C-88DD-47E4-8B0B-1AAF4534CCFA}"/>
                  </a:ext>
                </a:extLst>
              </p:cNvPr>
              <p:cNvSpPr>
                <a:spLocks noEditPoints="1"/>
              </p:cNvSpPr>
              <p:nvPr userDrawn="1"/>
            </p:nvSpPr>
            <p:spPr bwMode="black">
              <a:xfrm>
                <a:off x="2503488" y="5649913"/>
                <a:ext cx="547688" cy="655638"/>
              </a:xfrm>
              <a:custGeom>
                <a:avLst/>
                <a:gdLst>
                  <a:gd name="T0" fmla="*/ 122 w 146"/>
                  <a:gd name="T1" fmla="*/ 107 h 172"/>
                  <a:gd name="T2" fmla="*/ 122 w 146"/>
                  <a:gd name="T3" fmla="*/ 91 h 172"/>
                  <a:gd name="T4" fmla="*/ 74 w 146"/>
                  <a:gd name="T5" fmla="*/ 84 h 172"/>
                  <a:gd name="T6" fmla="*/ 25 w 146"/>
                  <a:gd name="T7" fmla="*/ 118 h 172"/>
                  <a:gd name="T8" fmla="*/ 25 w 146"/>
                  <a:gd name="T9" fmla="*/ 119 h 172"/>
                  <a:gd name="T10" fmla="*/ 67 w 146"/>
                  <a:gd name="T11" fmla="*/ 152 h 172"/>
                  <a:gd name="T12" fmla="*/ 122 w 146"/>
                  <a:gd name="T13" fmla="*/ 107 h 172"/>
                  <a:gd name="T14" fmla="*/ 0 w 146"/>
                  <a:gd name="T15" fmla="*/ 120 h 172"/>
                  <a:gd name="T16" fmla="*/ 0 w 146"/>
                  <a:gd name="T17" fmla="*/ 119 h 172"/>
                  <a:gd name="T18" fmla="*/ 71 w 146"/>
                  <a:gd name="T19" fmla="*/ 66 h 172"/>
                  <a:gd name="T20" fmla="*/ 122 w 146"/>
                  <a:gd name="T21" fmla="*/ 73 h 172"/>
                  <a:gd name="T22" fmla="*/ 122 w 146"/>
                  <a:gd name="T23" fmla="*/ 67 h 172"/>
                  <a:gd name="T24" fmla="*/ 73 w 146"/>
                  <a:gd name="T25" fmla="*/ 22 h 172"/>
                  <a:gd name="T26" fmla="*/ 34 w 146"/>
                  <a:gd name="T27" fmla="*/ 30 h 172"/>
                  <a:gd name="T28" fmla="*/ 30 w 146"/>
                  <a:gd name="T29" fmla="*/ 31 h 172"/>
                  <a:gd name="T30" fmla="*/ 19 w 146"/>
                  <a:gd name="T31" fmla="*/ 20 h 172"/>
                  <a:gd name="T32" fmla="*/ 26 w 146"/>
                  <a:gd name="T33" fmla="*/ 10 h 172"/>
                  <a:gd name="T34" fmla="*/ 75 w 146"/>
                  <a:gd name="T35" fmla="*/ 0 h 172"/>
                  <a:gd name="T36" fmla="*/ 129 w 146"/>
                  <a:gd name="T37" fmla="*/ 19 h 172"/>
                  <a:gd name="T38" fmla="*/ 146 w 146"/>
                  <a:gd name="T39" fmla="*/ 67 h 172"/>
                  <a:gd name="T40" fmla="*/ 146 w 146"/>
                  <a:gd name="T41" fmla="*/ 158 h 172"/>
                  <a:gd name="T42" fmla="*/ 134 w 146"/>
                  <a:gd name="T43" fmla="*/ 170 h 172"/>
                  <a:gd name="T44" fmla="*/ 122 w 146"/>
                  <a:gd name="T45" fmla="*/ 159 h 172"/>
                  <a:gd name="T46" fmla="*/ 122 w 146"/>
                  <a:gd name="T47" fmla="*/ 143 h 172"/>
                  <a:gd name="T48" fmla="*/ 62 w 146"/>
                  <a:gd name="T49" fmla="*/ 172 h 172"/>
                  <a:gd name="T50" fmla="*/ 0 w 146"/>
                  <a:gd name="T51" fmla="*/ 12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6" h="172">
                    <a:moveTo>
                      <a:pt x="122" y="107"/>
                    </a:moveTo>
                    <a:cubicBezTo>
                      <a:pt x="122" y="91"/>
                      <a:pt x="122" y="91"/>
                      <a:pt x="122" y="91"/>
                    </a:cubicBezTo>
                    <a:cubicBezTo>
                      <a:pt x="110" y="88"/>
                      <a:pt x="94" y="84"/>
                      <a:pt x="74" y="84"/>
                    </a:cubicBezTo>
                    <a:cubicBezTo>
                      <a:pt x="43" y="84"/>
                      <a:pt x="25" y="98"/>
                      <a:pt x="25" y="118"/>
                    </a:cubicBezTo>
                    <a:cubicBezTo>
                      <a:pt x="25" y="119"/>
                      <a:pt x="25" y="119"/>
                      <a:pt x="25" y="119"/>
                    </a:cubicBezTo>
                    <a:cubicBezTo>
                      <a:pt x="25" y="140"/>
                      <a:pt x="45" y="152"/>
                      <a:pt x="67" y="152"/>
                    </a:cubicBezTo>
                    <a:cubicBezTo>
                      <a:pt x="97" y="152"/>
                      <a:pt x="122" y="133"/>
                      <a:pt x="122" y="107"/>
                    </a:cubicBezTo>
                    <a:moveTo>
                      <a:pt x="0" y="120"/>
                    </a:moveTo>
                    <a:cubicBezTo>
                      <a:pt x="0" y="119"/>
                      <a:pt x="0" y="119"/>
                      <a:pt x="0" y="119"/>
                    </a:cubicBezTo>
                    <a:cubicBezTo>
                      <a:pt x="0" y="85"/>
                      <a:pt x="29" y="66"/>
                      <a:pt x="71" y="66"/>
                    </a:cubicBezTo>
                    <a:cubicBezTo>
                      <a:pt x="92" y="66"/>
                      <a:pt x="107" y="69"/>
                      <a:pt x="122" y="73"/>
                    </a:cubicBezTo>
                    <a:cubicBezTo>
                      <a:pt x="122" y="67"/>
                      <a:pt x="122" y="67"/>
                      <a:pt x="122" y="67"/>
                    </a:cubicBezTo>
                    <a:cubicBezTo>
                      <a:pt x="122" y="37"/>
                      <a:pt x="104" y="22"/>
                      <a:pt x="73" y="22"/>
                    </a:cubicBezTo>
                    <a:cubicBezTo>
                      <a:pt x="56" y="22"/>
                      <a:pt x="46" y="24"/>
                      <a:pt x="34" y="30"/>
                    </a:cubicBezTo>
                    <a:cubicBezTo>
                      <a:pt x="33" y="30"/>
                      <a:pt x="31" y="31"/>
                      <a:pt x="30" y="31"/>
                    </a:cubicBezTo>
                    <a:cubicBezTo>
                      <a:pt x="24" y="31"/>
                      <a:pt x="19" y="26"/>
                      <a:pt x="19" y="20"/>
                    </a:cubicBezTo>
                    <a:cubicBezTo>
                      <a:pt x="19" y="15"/>
                      <a:pt x="21" y="12"/>
                      <a:pt x="26" y="10"/>
                    </a:cubicBezTo>
                    <a:cubicBezTo>
                      <a:pt x="42" y="3"/>
                      <a:pt x="54" y="0"/>
                      <a:pt x="75" y="0"/>
                    </a:cubicBezTo>
                    <a:cubicBezTo>
                      <a:pt x="99" y="0"/>
                      <a:pt x="117" y="6"/>
                      <a:pt x="129" y="19"/>
                    </a:cubicBezTo>
                    <a:cubicBezTo>
                      <a:pt x="140" y="30"/>
                      <a:pt x="146" y="46"/>
                      <a:pt x="146" y="67"/>
                    </a:cubicBezTo>
                    <a:cubicBezTo>
                      <a:pt x="146" y="158"/>
                      <a:pt x="146" y="158"/>
                      <a:pt x="146" y="158"/>
                    </a:cubicBezTo>
                    <a:cubicBezTo>
                      <a:pt x="146" y="165"/>
                      <a:pt x="141" y="170"/>
                      <a:pt x="134" y="170"/>
                    </a:cubicBezTo>
                    <a:cubicBezTo>
                      <a:pt x="127" y="170"/>
                      <a:pt x="122" y="165"/>
                      <a:pt x="122" y="159"/>
                    </a:cubicBezTo>
                    <a:cubicBezTo>
                      <a:pt x="122" y="143"/>
                      <a:pt x="122" y="143"/>
                      <a:pt x="122" y="143"/>
                    </a:cubicBezTo>
                    <a:cubicBezTo>
                      <a:pt x="111" y="158"/>
                      <a:pt x="91" y="172"/>
                      <a:pt x="62" y="172"/>
                    </a:cubicBezTo>
                    <a:cubicBezTo>
                      <a:pt x="32" y="172"/>
                      <a:pt x="0" y="154"/>
                      <a:pt x="0" y="12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baseline="0"/>
              </a:p>
            </p:txBody>
          </p:sp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id="{084329F0-9AA0-4CA8-9880-F2CE59D171E5}"/>
                  </a:ext>
                </a:extLst>
              </p:cNvPr>
              <p:cNvSpPr>
                <a:spLocks/>
              </p:cNvSpPr>
              <p:nvPr userDrawn="1"/>
            </p:nvSpPr>
            <p:spPr bwMode="black">
              <a:xfrm>
                <a:off x="-84138" y="5622925"/>
                <a:ext cx="1635125" cy="682625"/>
              </a:xfrm>
              <a:custGeom>
                <a:avLst/>
                <a:gdLst>
                  <a:gd name="T0" fmla="*/ 49 w 435"/>
                  <a:gd name="T1" fmla="*/ 18 h 179"/>
                  <a:gd name="T2" fmla="*/ 17 w 435"/>
                  <a:gd name="T3" fmla="*/ 6 h 179"/>
                  <a:gd name="T4" fmla="*/ 6 w 435"/>
                  <a:gd name="T5" fmla="*/ 37 h 179"/>
                  <a:gd name="T6" fmla="*/ 58 w 435"/>
                  <a:gd name="T7" fmla="*/ 152 h 179"/>
                  <a:gd name="T8" fmla="*/ 92 w 435"/>
                  <a:gd name="T9" fmla="*/ 179 h 179"/>
                  <a:gd name="T10" fmla="*/ 125 w 435"/>
                  <a:gd name="T11" fmla="*/ 152 h 179"/>
                  <a:gd name="T12" fmla="*/ 171 w 435"/>
                  <a:gd name="T13" fmla="*/ 51 h 179"/>
                  <a:gd name="T14" fmla="*/ 178 w 435"/>
                  <a:gd name="T15" fmla="*/ 46 h 179"/>
                  <a:gd name="T16" fmla="*/ 185 w 435"/>
                  <a:gd name="T17" fmla="*/ 54 h 179"/>
                  <a:gd name="T18" fmla="*/ 185 w 435"/>
                  <a:gd name="T19" fmla="*/ 151 h 179"/>
                  <a:gd name="T20" fmla="*/ 209 w 435"/>
                  <a:gd name="T21" fmla="*/ 179 h 179"/>
                  <a:gd name="T22" fmla="*/ 234 w 435"/>
                  <a:gd name="T23" fmla="*/ 151 h 179"/>
                  <a:gd name="T24" fmla="*/ 234 w 435"/>
                  <a:gd name="T25" fmla="*/ 72 h 179"/>
                  <a:gd name="T26" fmla="*/ 260 w 435"/>
                  <a:gd name="T27" fmla="*/ 46 h 179"/>
                  <a:gd name="T28" fmla="*/ 285 w 435"/>
                  <a:gd name="T29" fmla="*/ 72 h 179"/>
                  <a:gd name="T30" fmla="*/ 285 w 435"/>
                  <a:gd name="T31" fmla="*/ 151 h 179"/>
                  <a:gd name="T32" fmla="*/ 310 w 435"/>
                  <a:gd name="T33" fmla="*/ 179 h 179"/>
                  <a:gd name="T34" fmla="*/ 334 w 435"/>
                  <a:gd name="T35" fmla="*/ 151 h 179"/>
                  <a:gd name="T36" fmla="*/ 334 w 435"/>
                  <a:gd name="T37" fmla="*/ 72 h 179"/>
                  <a:gd name="T38" fmla="*/ 360 w 435"/>
                  <a:gd name="T39" fmla="*/ 46 h 179"/>
                  <a:gd name="T40" fmla="*/ 385 w 435"/>
                  <a:gd name="T41" fmla="*/ 72 h 179"/>
                  <a:gd name="T42" fmla="*/ 385 w 435"/>
                  <a:gd name="T43" fmla="*/ 151 h 179"/>
                  <a:gd name="T44" fmla="*/ 410 w 435"/>
                  <a:gd name="T45" fmla="*/ 179 h 179"/>
                  <a:gd name="T46" fmla="*/ 435 w 435"/>
                  <a:gd name="T47" fmla="*/ 151 h 179"/>
                  <a:gd name="T48" fmla="*/ 435 w 435"/>
                  <a:gd name="T49" fmla="*/ 61 h 179"/>
                  <a:gd name="T50" fmla="*/ 375 w 435"/>
                  <a:gd name="T51" fmla="*/ 4 h 179"/>
                  <a:gd name="T52" fmla="*/ 323 w 435"/>
                  <a:gd name="T53" fmla="*/ 26 h 179"/>
                  <a:gd name="T54" fmla="*/ 272 w 435"/>
                  <a:gd name="T55" fmla="*/ 4 h 179"/>
                  <a:gd name="T56" fmla="*/ 223 w 435"/>
                  <a:gd name="T57" fmla="*/ 26 h 179"/>
                  <a:gd name="T58" fmla="*/ 178 w 435"/>
                  <a:gd name="T59" fmla="*/ 4 h 179"/>
                  <a:gd name="T60" fmla="*/ 125 w 435"/>
                  <a:gd name="T61" fmla="*/ 40 h 179"/>
                  <a:gd name="T62" fmla="*/ 92 w 435"/>
                  <a:gd name="T63" fmla="*/ 119 h 179"/>
                  <a:gd name="T64" fmla="*/ 49 w 435"/>
                  <a:gd name="T65" fmla="*/ 18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35" h="179">
                    <a:moveTo>
                      <a:pt x="49" y="18"/>
                    </a:moveTo>
                    <a:cubicBezTo>
                      <a:pt x="43" y="6"/>
                      <a:pt x="30" y="0"/>
                      <a:pt x="17" y="6"/>
                    </a:cubicBezTo>
                    <a:cubicBezTo>
                      <a:pt x="5" y="12"/>
                      <a:pt x="0" y="25"/>
                      <a:pt x="6" y="37"/>
                    </a:cubicBezTo>
                    <a:cubicBezTo>
                      <a:pt x="58" y="152"/>
                      <a:pt x="58" y="152"/>
                      <a:pt x="58" y="152"/>
                    </a:cubicBezTo>
                    <a:cubicBezTo>
                      <a:pt x="67" y="169"/>
                      <a:pt x="75" y="179"/>
                      <a:pt x="92" y="179"/>
                    </a:cubicBezTo>
                    <a:cubicBezTo>
                      <a:pt x="109" y="179"/>
                      <a:pt x="117" y="169"/>
                      <a:pt x="125" y="152"/>
                    </a:cubicBezTo>
                    <a:cubicBezTo>
                      <a:pt x="125" y="152"/>
                      <a:pt x="171" y="52"/>
                      <a:pt x="171" y="51"/>
                    </a:cubicBezTo>
                    <a:cubicBezTo>
                      <a:pt x="172" y="50"/>
                      <a:pt x="173" y="46"/>
                      <a:pt x="178" y="46"/>
                    </a:cubicBezTo>
                    <a:cubicBezTo>
                      <a:pt x="182" y="47"/>
                      <a:pt x="185" y="50"/>
                      <a:pt x="185" y="54"/>
                    </a:cubicBezTo>
                    <a:cubicBezTo>
                      <a:pt x="185" y="151"/>
                      <a:pt x="185" y="151"/>
                      <a:pt x="185" y="151"/>
                    </a:cubicBezTo>
                    <a:cubicBezTo>
                      <a:pt x="185" y="166"/>
                      <a:pt x="193" y="179"/>
                      <a:pt x="209" y="179"/>
                    </a:cubicBezTo>
                    <a:cubicBezTo>
                      <a:pt x="225" y="179"/>
                      <a:pt x="234" y="166"/>
                      <a:pt x="234" y="151"/>
                    </a:cubicBezTo>
                    <a:cubicBezTo>
                      <a:pt x="234" y="72"/>
                      <a:pt x="234" y="72"/>
                      <a:pt x="234" y="72"/>
                    </a:cubicBezTo>
                    <a:cubicBezTo>
                      <a:pt x="234" y="56"/>
                      <a:pt x="245" y="46"/>
                      <a:pt x="260" y="46"/>
                    </a:cubicBezTo>
                    <a:cubicBezTo>
                      <a:pt x="275" y="46"/>
                      <a:pt x="285" y="57"/>
                      <a:pt x="285" y="72"/>
                    </a:cubicBezTo>
                    <a:cubicBezTo>
                      <a:pt x="285" y="151"/>
                      <a:pt x="285" y="151"/>
                      <a:pt x="285" y="151"/>
                    </a:cubicBezTo>
                    <a:cubicBezTo>
                      <a:pt x="285" y="166"/>
                      <a:pt x="294" y="179"/>
                      <a:pt x="310" y="179"/>
                    </a:cubicBezTo>
                    <a:cubicBezTo>
                      <a:pt x="326" y="179"/>
                      <a:pt x="334" y="166"/>
                      <a:pt x="334" y="151"/>
                    </a:cubicBezTo>
                    <a:cubicBezTo>
                      <a:pt x="334" y="72"/>
                      <a:pt x="334" y="72"/>
                      <a:pt x="334" y="72"/>
                    </a:cubicBezTo>
                    <a:cubicBezTo>
                      <a:pt x="334" y="56"/>
                      <a:pt x="345" y="46"/>
                      <a:pt x="360" y="46"/>
                    </a:cubicBezTo>
                    <a:cubicBezTo>
                      <a:pt x="375" y="46"/>
                      <a:pt x="385" y="57"/>
                      <a:pt x="385" y="72"/>
                    </a:cubicBezTo>
                    <a:cubicBezTo>
                      <a:pt x="385" y="151"/>
                      <a:pt x="385" y="151"/>
                      <a:pt x="385" y="151"/>
                    </a:cubicBezTo>
                    <a:cubicBezTo>
                      <a:pt x="385" y="166"/>
                      <a:pt x="394" y="179"/>
                      <a:pt x="410" y="179"/>
                    </a:cubicBezTo>
                    <a:cubicBezTo>
                      <a:pt x="426" y="179"/>
                      <a:pt x="435" y="166"/>
                      <a:pt x="435" y="151"/>
                    </a:cubicBezTo>
                    <a:cubicBezTo>
                      <a:pt x="435" y="61"/>
                      <a:pt x="435" y="61"/>
                      <a:pt x="435" y="61"/>
                    </a:cubicBezTo>
                    <a:cubicBezTo>
                      <a:pt x="435" y="27"/>
                      <a:pt x="408" y="4"/>
                      <a:pt x="375" y="4"/>
                    </a:cubicBezTo>
                    <a:cubicBezTo>
                      <a:pt x="343" y="4"/>
                      <a:pt x="323" y="26"/>
                      <a:pt x="323" y="26"/>
                    </a:cubicBezTo>
                    <a:cubicBezTo>
                      <a:pt x="312" y="12"/>
                      <a:pt x="297" y="4"/>
                      <a:pt x="272" y="4"/>
                    </a:cubicBezTo>
                    <a:cubicBezTo>
                      <a:pt x="246" y="4"/>
                      <a:pt x="223" y="26"/>
                      <a:pt x="223" y="26"/>
                    </a:cubicBezTo>
                    <a:cubicBezTo>
                      <a:pt x="212" y="12"/>
                      <a:pt x="194" y="4"/>
                      <a:pt x="178" y="4"/>
                    </a:cubicBezTo>
                    <a:cubicBezTo>
                      <a:pt x="155" y="4"/>
                      <a:pt x="136" y="14"/>
                      <a:pt x="125" y="40"/>
                    </a:cubicBezTo>
                    <a:cubicBezTo>
                      <a:pt x="92" y="119"/>
                      <a:pt x="92" y="119"/>
                      <a:pt x="92" y="119"/>
                    </a:cubicBezTo>
                    <a:lnTo>
                      <a:pt x="4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baseline="0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id="{3A549695-289E-4304-AAD9-3F5DAC639E09}"/>
                  </a:ext>
                </a:extLst>
              </p:cNvPr>
              <p:cNvSpPr>
                <a:spLocks noEditPoints="1"/>
              </p:cNvSpPr>
              <p:nvPr userDrawn="1"/>
            </p:nvSpPr>
            <p:spPr bwMode="black">
              <a:xfrm>
                <a:off x="4097338" y="5649913"/>
                <a:ext cx="149225" cy="157163"/>
              </a:xfrm>
              <a:custGeom>
                <a:avLst/>
                <a:gdLst>
                  <a:gd name="T0" fmla="*/ 37 w 40"/>
                  <a:gd name="T1" fmla="*/ 20 h 41"/>
                  <a:gd name="T2" fmla="*/ 37 w 40"/>
                  <a:gd name="T3" fmla="*/ 20 h 41"/>
                  <a:gd name="T4" fmla="*/ 20 w 40"/>
                  <a:gd name="T5" fmla="*/ 4 h 41"/>
                  <a:gd name="T6" fmla="*/ 3 w 40"/>
                  <a:gd name="T7" fmla="*/ 20 h 41"/>
                  <a:gd name="T8" fmla="*/ 3 w 40"/>
                  <a:gd name="T9" fmla="*/ 21 h 41"/>
                  <a:gd name="T10" fmla="*/ 20 w 40"/>
                  <a:gd name="T11" fmla="*/ 37 h 41"/>
                  <a:gd name="T12" fmla="*/ 37 w 40"/>
                  <a:gd name="T13" fmla="*/ 20 h 41"/>
                  <a:gd name="T14" fmla="*/ 0 w 40"/>
                  <a:gd name="T15" fmla="*/ 21 h 41"/>
                  <a:gd name="T16" fmla="*/ 0 w 40"/>
                  <a:gd name="T17" fmla="*/ 20 h 41"/>
                  <a:gd name="T18" fmla="*/ 20 w 40"/>
                  <a:gd name="T19" fmla="*/ 0 h 41"/>
                  <a:gd name="T20" fmla="*/ 40 w 40"/>
                  <a:gd name="T21" fmla="*/ 20 h 41"/>
                  <a:gd name="T22" fmla="*/ 40 w 40"/>
                  <a:gd name="T23" fmla="*/ 20 h 41"/>
                  <a:gd name="T24" fmla="*/ 20 w 40"/>
                  <a:gd name="T25" fmla="*/ 41 h 41"/>
                  <a:gd name="T26" fmla="*/ 0 w 40"/>
                  <a:gd name="T27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" h="41">
                    <a:moveTo>
                      <a:pt x="37" y="20"/>
                    </a:move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11"/>
                      <a:pt x="29" y="4"/>
                      <a:pt x="20" y="4"/>
                    </a:cubicBezTo>
                    <a:cubicBezTo>
                      <a:pt x="11" y="4"/>
                      <a:pt x="3" y="11"/>
                      <a:pt x="3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30"/>
                      <a:pt x="11" y="37"/>
                      <a:pt x="20" y="37"/>
                    </a:cubicBezTo>
                    <a:cubicBezTo>
                      <a:pt x="29" y="37"/>
                      <a:pt x="37" y="30"/>
                      <a:pt x="37" y="20"/>
                    </a:cubicBezTo>
                    <a:moveTo>
                      <a:pt x="0" y="21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0" y="9"/>
                      <a:pt x="40" y="2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32"/>
                      <a:pt x="31" y="41"/>
                      <a:pt x="20" y="41"/>
                    </a:cubicBezTo>
                    <a:cubicBezTo>
                      <a:pt x="8" y="41"/>
                      <a:pt x="0" y="32"/>
                      <a:pt x="0" y="2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baseline="0"/>
              </a:p>
            </p:txBody>
          </p:sp>
          <p:sp>
            <p:nvSpPr>
              <p:cNvPr id="82" name="Freeform 12">
                <a:extLst>
                  <a:ext uri="{FF2B5EF4-FFF2-40B4-BE49-F238E27FC236}">
                    <a16:creationId xmlns:a16="http://schemas.microsoft.com/office/drawing/2014/main" id="{27DDEC9A-01D9-4A6E-8DAF-09684BF7FA80}"/>
                  </a:ext>
                </a:extLst>
              </p:cNvPr>
              <p:cNvSpPr>
                <a:spLocks noEditPoints="1"/>
              </p:cNvSpPr>
              <p:nvPr userDrawn="1"/>
            </p:nvSpPr>
            <p:spPr bwMode="black">
              <a:xfrm>
                <a:off x="4141788" y="5688013"/>
                <a:ext cx="63500" cy="76200"/>
              </a:xfrm>
              <a:custGeom>
                <a:avLst/>
                <a:gdLst>
                  <a:gd name="T0" fmla="*/ 9 w 17"/>
                  <a:gd name="T1" fmla="*/ 10 h 20"/>
                  <a:gd name="T2" fmla="*/ 12 w 17"/>
                  <a:gd name="T3" fmla="*/ 7 h 20"/>
                  <a:gd name="T4" fmla="*/ 12 w 17"/>
                  <a:gd name="T5" fmla="*/ 7 h 20"/>
                  <a:gd name="T6" fmla="*/ 9 w 17"/>
                  <a:gd name="T7" fmla="*/ 4 h 20"/>
                  <a:gd name="T8" fmla="*/ 5 w 17"/>
                  <a:gd name="T9" fmla="*/ 4 h 20"/>
                  <a:gd name="T10" fmla="*/ 5 w 17"/>
                  <a:gd name="T11" fmla="*/ 10 h 20"/>
                  <a:gd name="T12" fmla="*/ 9 w 17"/>
                  <a:gd name="T13" fmla="*/ 10 h 20"/>
                  <a:gd name="T14" fmla="*/ 0 w 17"/>
                  <a:gd name="T15" fmla="*/ 2 h 20"/>
                  <a:gd name="T16" fmla="*/ 2 w 17"/>
                  <a:gd name="T17" fmla="*/ 0 h 20"/>
                  <a:gd name="T18" fmla="*/ 9 w 17"/>
                  <a:gd name="T19" fmla="*/ 0 h 20"/>
                  <a:gd name="T20" fmla="*/ 15 w 17"/>
                  <a:gd name="T21" fmla="*/ 2 h 20"/>
                  <a:gd name="T22" fmla="*/ 17 w 17"/>
                  <a:gd name="T23" fmla="*/ 7 h 20"/>
                  <a:gd name="T24" fmla="*/ 17 w 17"/>
                  <a:gd name="T25" fmla="*/ 7 h 20"/>
                  <a:gd name="T26" fmla="*/ 13 w 17"/>
                  <a:gd name="T27" fmla="*/ 13 h 20"/>
                  <a:gd name="T28" fmla="*/ 16 w 17"/>
                  <a:gd name="T29" fmla="*/ 17 h 20"/>
                  <a:gd name="T30" fmla="*/ 16 w 17"/>
                  <a:gd name="T31" fmla="*/ 18 h 20"/>
                  <a:gd name="T32" fmla="*/ 14 w 17"/>
                  <a:gd name="T33" fmla="*/ 20 h 20"/>
                  <a:gd name="T34" fmla="*/ 12 w 17"/>
                  <a:gd name="T35" fmla="*/ 19 h 20"/>
                  <a:gd name="T36" fmla="*/ 8 w 17"/>
                  <a:gd name="T37" fmla="*/ 14 h 20"/>
                  <a:gd name="T38" fmla="*/ 5 w 17"/>
                  <a:gd name="T39" fmla="*/ 14 h 20"/>
                  <a:gd name="T40" fmla="*/ 5 w 17"/>
                  <a:gd name="T41" fmla="*/ 18 h 20"/>
                  <a:gd name="T42" fmla="*/ 2 w 17"/>
                  <a:gd name="T43" fmla="*/ 20 h 20"/>
                  <a:gd name="T44" fmla="*/ 0 w 17"/>
                  <a:gd name="T45" fmla="*/ 18 h 20"/>
                  <a:gd name="T46" fmla="*/ 0 w 17"/>
                  <a:gd name="T47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7" h="20">
                    <a:moveTo>
                      <a:pt x="9" y="10"/>
                    </a:moveTo>
                    <a:cubicBezTo>
                      <a:pt x="11" y="10"/>
                      <a:pt x="12" y="9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5"/>
                      <a:pt x="11" y="4"/>
                      <a:pt x="9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10"/>
                      <a:pt x="5" y="10"/>
                      <a:pt x="5" y="10"/>
                    </a:cubicBezTo>
                    <a:lnTo>
                      <a:pt x="9" y="10"/>
                    </a:lnTo>
                    <a:close/>
                    <a:moveTo>
                      <a:pt x="0" y="2"/>
                    </a:moveTo>
                    <a:cubicBezTo>
                      <a:pt x="0" y="1"/>
                      <a:pt x="1" y="0"/>
                      <a:pt x="2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0"/>
                      <a:pt x="14" y="1"/>
                      <a:pt x="15" y="2"/>
                    </a:cubicBezTo>
                    <a:cubicBezTo>
                      <a:pt x="16" y="3"/>
                      <a:pt x="17" y="5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10"/>
                      <a:pt x="15" y="12"/>
                      <a:pt x="13" y="13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8"/>
                      <a:pt x="16" y="18"/>
                    </a:cubicBezTo>
                    <a:cubicBezTo>
                      <a:pt x="16" y="19"/>
                      <a:pt x="15" y="20"/>
                      <a:pt x="14" y="20"/>
                    </a:cubicBezTo>
                    <a:cubicBezTo>
                      <a:pt x="13" y="20"/>
                      <a:pt x="13" y="20"/>
                      <a:pt x="12" y="19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9"/>
                      <a:pt x="4" y="20"/>
                      <a:pt x="2" y="20"/>
                    </a:cubicBezTo>
                    <a:cubicBezTo>
                      <a:pt x="1" y="20"/>
                      <a:pt x="0" y="19"/>
                      <a:pt x="0" y="18"/>
                    </a:cubicBez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baseline="0"/>
              </a:p>
            </p:txBody>
          </p:sp>
        </p:grpSp>
      </p:grpSp>
      <p:pic>
        <p:nvPicPr>
          <p:cNvPr id="1159" name="Picture 115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8"/>
          <a:stretch/>
        </p:blipFill>
        <p:spPr>
          <a:xfrm rot="5400000" flipV="1">
            <a:off x="2864732" y="-2698936"/>
            <a:ext cx="6318365" cy="12047827"/>
          </a:xfrm>
          <a:prstGeom prst="rect">
            <a:avLst/>
          </a:prstGeom>
        </p:spPr>
      </p:pic>
      <p:sp useBgFill="1">
        <p:nvSpPr>
          <p:cNvPr id="575" name="Rectangle 574">
            <a:extLst>
              <a:ext uri="{FF2B5EF4-FFF2-40B4-BE49-F238E27FC236}">
                <a16:creationId xmlns:a16="http://schemas.microsoft.com/office/drawing/2014/main" id="{CAA70BC3-D09C-4906-9A7B-75F3F7B1CEE3}"/>
              </a:ext>
            </a:extLst>
          </p:cNvPr>
          <p:cNvSpPr/>
          <p:nvPr userDrawn="1"/>
        </p:nvSpPr>
        <p:spPr>
          <a:xfrm>
            <a:off x="0" y="1"/>
            <a:ext cx="3880194" cy="2618185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de-DE" sz="1200">
              <a:solidFill>
                <a:prstClr val="white"/>
              </a:solidFill>
            </a:endParaRPr>
          </a:p>
        </p:txBody>
      </p:sp>
      <p:cxnSp>
        <p:nvCxnSpPr>
          <p:cNvPr id="1144" name="Straight Connector 1143">
            <a:extLst>
              <a:ext uri="{FF2B5EF4-FFF2-40B4-BE49-F238E27FC236}">
                <a16:creationId xmlns:a16="http://schemas.microsoft.com/office/drawing/2014/main" id="{20144289-391C-4264-973C-F35469A76347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90930" y="2832351"/>
            <a:ext cx="4611075" cy="0"/>
          </a:xfrm>
          <a:prstGeom prst="line">
            <a:avLst/>
          </a:prstGeom>
          <a:ln w="25400">
            <a:solidFill>
              <a:srgbClr val="ABE7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45" name="Rectangle 1144">
            <a:extLst>
              <a:ext uri="{FF2B5EF4-FFF2-40B4-BE49-F238E27FC236}">
                <a16:creationId xmlns:a16="http://schemas.microsoft.com/office/drawing/2014/main" id="{60000684-AF4E-496A-92AF-D35A4C7A6D7C}"/>
              </a:ext>
            </a:extLst>
          </p:cNvPr>
          <p:cNvSpPr/>
          <p:nvPr userDrawn="1"/>
        </p:nvSpPr>
        <p:spPr>
          <a:xfrm>
            <a:off x="5106730" y="1082041"/>
            <a:ext cx="465544" cy="500018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de-DE" sz="1200">
              <a:solidFill>
                <a:prstClr val="white"/>
              </a:solidFill>
            </a:endParaRPr>
          </a:p>
        </p:txBody>
      </p:sp>
      <p:sp useBgFill="1">
        <p:nvSpPr>
          <p:cNvPr id="1146" name="Rectangle 1145">
            <a:extLst>
              <a:ext uri="{FF2B5EF4-FFF2-40B4-BE49-F238E27FC236}">
                <a16:creationId xmlns:a16="http://schemas.microsoft.com/office/drawing/2014/main" id="{3292FAF3-87B3-4085-B8AA-DA6BC91A2E0B}"/>
              </a:ext>
            </a:extLst>
          </p:cNvPr>
          <p:cNvSpPr/>
          <p:nvPr userDrawn="1"/>
        </p:nvSpPr>
        <p:spPr>
          <a:xfrm>
            <a:off x="4618923" y="1584961"/>
            <a:ext cx="465544" cy="500018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de-DE" sz="1200">
              <a:solidFill>
                <a:prstClr val="white"/>
              </a:solidFill>
            </a:endParaRPr>
          </a:p>
        </p:txBody>
      </p:sp>
      <p:sp useBgFill="1">
        <p:nvSpPr>
          <p:cNvPr id="1148" name="Rectangle 1147">
            <a:extLst>
              <a:ext uri="{FF2B5EF4-FFF2-40B4-BE49-F238E27FC236}">
                <a16:creationId xmlns:a16="http://schemas.microsoft.com/office/drawing/2014/main" id="{55E09481-CDCC-42E5-A7B5-F80FA7485917}"/>
              </a:ext>
            </a:extLst>
          </p:cNvPr>
          <p:cNvSpPr/>
          <p:nvPr userDrawn="1"/>
        </p:nvSpPr>
        <p:spPr>
          <a:xfrm>
            <a:off x="4544609" y="777241"/>
            <a:ext cx="465544" cy="500018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de-DE" sz="1200">
              <a:solidFill>
                <a:prstClr val="white"/>
              </a:solidFill>
            </a:endParaRPr>
          </a:p>
        </p:txBody>
      </p:sp>
      <p:sp>
        <p:nvSpPr>
          <p:cNvPr id="1150" name="Rectangle 1149">
            <a:extLst>
              <a:ext uri="{FF2B5EF4-FFF2-40B4-BE49-F238E27FC236}">
                <a16:creationId xmlns:a16="http://schemas.microsoft.com/office/drawing/2014/main" id="{AA1C8EA2-29D0-43E2-8C12-4AE832EB0C19}"/>
              </a:ext>
            </a:extLst>
          </p:cNvPr>
          <p:cNvSpPr/>
          <p:nvPr userDrawn="1"/>
        </p:nvSpPr>
        <p:spPr>
          <a:xfrm>
            <a:off x="5743621" y="5281250"/>
            <a:ext cx="545261" cy="545119"/>
          </a:xfrm>
          <a:prstGeom prst="rect">
            <a:avLst/>
          </a:pr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de-DE" sz="1200">
              <a:solidFill>
                <a:prstClr val="white"/>
              </a:solidFill>
            </a:endParaRPr>
          </a:p>
        </p:txBody>
      </p:sp>
      <p:sp>
        <p:nvSpPr>
          <p:cNvPr id="1151" name="Rectangle 1150">
            <a:extLst>
              <a:ext uri="{FF2B5EF4-FFF2-40B4-BE49-F238E27FC236}">
                <a16:creationId xmlns:a16="http://schemas.microsoft.com/office/drawing/2014/main" id="{A2C9CE3D-0E92-405E-B49E-05E16770256D}"/>
              </a:ext>
            </a:extLst>
          </p:cNvPr>
          <p:cNvSpPr/>
          <p:nvPr userDrawn="1"/>
        </p:nvSpPr>
        <p:spPr>
          <a:xfrm>
            <a:off x="5572275" y="3683581"/>
            <a:ext cx="406665" cy="406559"/>
          </a:xfrm>
          <a:prstGeom prst="rect">
            <a:avLst/>
          </a:prstGeom>
          <a:solidFill>
            <a:schemeClr val="accent1">
              <a:lumMod val="60000"/>
              <a:lumOff val="40000"/>
              <a:alpha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de-DE" sz="1200">
              <a:solidFill>
                <a:prstClr val="white"/>
              </a:solidFill>
            </a:endParaRPr>
          </a:p>
        </p:txBody>
      </p:sp>
      <p:sp>
        <p:nvSpPr>
          <p:cNvPr id="1152" name="Rectangle 1151">
            <a:extLst>
              <a:ext uri="{FF2B5EF4-FFF2-40B4-BE49-F238E27FC236}">
                <a16:creationId xmlns:a16="http://schemas.microsoft.com/office/drawing/2014/main" id="{9FAF0A23-CC82-4E6E-A996-BFBDCA78711B}"/>
              </a:ext>
            </a:extLst>
          </p:cNvPr>
          <p:cNvSpPr/>
          <p:nvPr userDrawn="1"/>
        </p:nvSpPr>
        <p:spPr>
          <a:xfrm>
            <a:off x="5875614" y="3615809"/>
            <a:ext cx="166968" cy="166925"/>
          </a:xfrm>
          <a:prstGeom prst="rect">
            <a:avLst/>
          </a:prstGeom>
          <a:solidFill>
            <a:srgbClr val="A1D9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de-DE" sz="1200">
              <a:solidFill>
                <a:prstClr val="white"/>
              </a:solidFill>
            </a:endParaRPr>
          </a:p>
        </p:txBody>
      </p:sp>
      <p:sp>
        <p:nvSpPr>
          <p:cNvPr id="1153" name="Rectangle 1152">
            <a:extLst>
              <a:ext uri="{FF2B5EF4-FFF2-40B4-BE49-F238E27FC236}">
                <a16:creationId xmlns:a16="http://schemas.microsoft.com/office/drawing/2014/main" id="{AD94135B-A2BB-4D23-8CDD-AFC8D45039B5}"/>
              </a:ext>
            </a:extLst>
          </p:cNvPr>
          <p:cNvSpPr/>
          <p:nvPr userDrawn="1"/>
        </p:nvSpPr>
        <p:spPr>
          <a:xfrm>
            <a:off x="6890732" y="5852335"/>
            <a:ext cx="98200" cy="98174"/>
          </a:xfrm>
          <a:prstGeom prst="rect">
            <a:avLst/>
          </a:prstGeom>
          <a:solidFill>
            <a:srgbClr val="A1D9F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de-DE" sz="1200">
              <a:solidFill>
                <a:prstClr val="white"/>
              </a:solidFill>
            </a:endParaRPr>
          </a:p>
        </p:txBody>
      </p:sp>
      <p:sp>
        <p:nvSpPr>
          <p:cNvPr id="1154" name="Rectangle 1153">
            <a:extLst>
              <a:ext uri="{FF2B5EF4-FFF2-40B4-BE49-F238E27FC236}">
                <a16:creationId xmlns:a16="http://schemas.microsoft.com/office/drawing/2014/main" id="{1F65F8A3-E853-4BFE-87AF-23CBE8C03550}"/>
              </a:ext>
            </a:extLst>
          </p:cNvPr>
          <p:cNvSpPr/>
          <p:nvPr userDrawn="1"/>
        </p:nvSpPr>
        <p:spPr>
          <a:xfrm>
            <a:off x="5068334" y="6333598"/>
            <a:ext cx="98200" cy="98174"/>
          </a:xfrm>
          <a:prstGeom prst="rect">
            <a:avLst/>
          </a:prstGeom>
          <a:solidFill>
            <a:srgbClr val="98D0E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de-DE" sz="1200">
              <a:solidFill>
                <a:prstClr val="white"/>
              </a:solidFill>
            </a:endParaRPr>
          </a:p>
        </p:txBody>
      </p:sp>
      <p:sp useBgFill="1">
        <p:nvSpPr>
          <p:cNvPr id="1155" name="Rectangle 1154">
            <a:extLst>
              <a:ext uri="{FF2B5EF4-FFF2-40B4-BE49-F238E27FC236}">
                <a16:creationId xmlns:a16="http://schemas.microsoft.com/office/drawing/2014/main" id="{1E05C442-0615-4994-9660-EB85D1666E72}"/>
              </a:ext>
            </a:extLst>
          </p:cNvPr>
          <p:cNvSpPr/>
          <p:nvPr userDrawn="1"/>
        </p:nvSpPr>
        <p:spPr>
          <a:xfrm>
            <a:off x="5630456" y="1841637"/>
            <a:ext cx="545261" cy="406559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de-DE" sz="1200">
              <a:solidFill>
                <a:prstClr val="white"/>
              </a:solidFill>
            </a:endParaRPr>
          </a:p>
        </p:txBody>
      </p:sp>
      <p:sp useBgFill="1">
        <p:nvSpPr>
          <p:cNvPr id="1156" name="Rectangle 1155">
            <a:extLst>
              <a:ext uri="{FF2B5EF4-FFF2-40B4-BE49-F238E27FC236}">
                <a16:creationId xmlns:a16="http://schemas.microsoft.com/office/drawing/2014/main" id="{FB02FECC-8F65-4B37-A39A-DF111A83C68B}"/>
              </a:ext>
            </a:extLst>
          </p:cNvPr>
          <p:cNvSpPr/>
          <p:nvPr userDrawn="1"/>
        </p:nvSpPr>
        <p:spPr>
          <a:xfrm>
            <a:off x="5986148" y="1019312"/>
            <a:ext cx="545261" cy="556125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de-DE" sz="12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83956" y="894413"/>
            <a:ext cx="5256957" cy="1723772"/>
          </a:xfrm>
        </p:spPr>
        <p:txBody>
          <a:bodyPr wrap="square" anchor="b"/>
          <a:lstStyle>
            <a:lvl1pPr marL="0" algn="l" defTabSz="914400" rtl="0" eaLnBrk="1" latinLnBrk="0" hangingPunct="1">
              <a:lnSpc>
                <a:spcPct val="100000"/>
              </a:lnSpc>
              <a:spcAft>
                <a:spcPts val="600"/>
              </a:spcAft>
              <a:defRPr lang="en-US" sz="3800" kern="1200" cap="all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800">
                <a:solidFill>
                  <a:prstClr val="white"/>
                </a:solidFill>
                <a:latin typeface="+mj-lt"/>
              </a:rPr>
              <a:t>MULTIPLE SPEAKER TITLE SLIDE</a:t>
            </a:r>
          </a:p>
        </p:txBody>
      </p:sp>
      <p:sp>
        <p:nvSpPr>
          <p:cNvPr id="1160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90989" y="3053422"/>
            <a:ext cx="4611016" cy="347299"/>
          </a:xfrm>
        </p:spPr>
        <p:txBody>
          <a:bodyPr/>
          <a:lstStyle>
            <a:lvl1pPr marL="0" indent="0">
              <a:buFont typeface="Arial" panose="020B0604020202020204" pitchFamily="34" charset="0"/>
              <a:buChar char="​"/>
              <a:defRPr sz="2400" cap="none" baseline="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Char char="​"/>
              <a:defRPr sz="3800"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Char char="​"/>
              <a:defRPr sz="3800">
                <a:solidFill>
                  <a:schemeClr val="bg1"/>
                </a:solidFill>
              </a:defRPr>
            </a:lvl3pPr>
            <a:lvl4pPr marL="0" indent="0">
              <a:buFont typeface="Arial" panose="020B0604020202020204" pitchFamily="34" charset="0"/>
              <a:buChar char="​"/>
              <a:defRPr sz="3800">
                <a:solidFill>
                  <a:schemeClr val="bg1"/>
                </a:solidFill>
              </a:defRPr>
            </a:lvl4pPr>
            <a:lvl5pPr marL="0" indent="0">
              <a:buFont typeface="Arial" panose="020B0604020202020204" pitchFamily="34" charset="0"/>
              <a:buChar char="​"/>
              <a:defRPr sz="3800">
                <a:solidFill>
                  <a:schemeClr val="bg1"/>
                </a:solidFill>
              </a:defRPr>
            </a:lvl5pPr>
            <a:lvl6pPr marL="0" indent="0">
              <a:buNone/>
              <a:defRPr/>
            </a:lvl6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163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590989" y="3462628"/>
            <a:ext cx="4611016" cy="230924"/>
          </a:xfrm>
        </p:spPr>
        <p:txBody>
          <a:bodyPr/>
          <a:lstStyle>
            <a:lvl1pPr marL="0" indent="0">
              <a:buFont typeface="Arial" panose="020B0604020202020204" pitchFamily="34" charset="0"/>
              <a:buChar char="​"/>
              <a:defRPr sz="1400" cap="none" baseline="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Char char="​"/>
              <a:defRPr sz="3800"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Char char="​"/>
              <a:defRPr sz="3800">
                <a:solidFill>
                  <a:schemeClr val="bg1"/>
                </a:solidFill>
              </a:defRPr>
            </a:lvl3pPr>
            <a:lvl4pPr marL="0" indent="0">
              <a:buFont typeface="Arial" panose="020B0604020202020204" pitchFamily="34" charset="0"/>
              <a:buChar char="​"/>
              <a:defRPr sz="3800">
                <a:solidFill>
                  <a:schemeClr val="bg1"/>
                </a:solidFill>
              </a:defRPr>
            </a:lvl4pPr>
            <a:lvl5pPr marL="0" indent="0">
              <a:buFont typeface="Arial" panose="020B0604020202020204" pitchFamily="34" charset="0"/>
              <a:buChar char="​"/>
              <a:defRPr sz="3800">
                <a:solidFill>
                  <a:schemeClr val="bg1"/>
                </a:solidFill>
              </a:defRPr>
            </a:lvl5pPr>
            <a:lvl6pPr marL="0" indent="0">
              <a:buNone/>
              <a:defRPr/>
            </a:lvl6pPr>
          </a:lstStyle>
          <a:p>
            <a:pPr lvl="0"/>
            <a:r>
              <a:rPr lang="en-US"/>
              <a:t>Job title, no acronyms</a:t>
            </a:r>
          </a:p>
        </p:txBody>
      </p:sp>
      <p:sp>
        <p:nvSpPr>
          <p:cNvPr id="1164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590989" y="3685342"/>
            <a:ext cx="4611016" cy="230924"/>
          </a:xfrm>
        </p:spPr>
        <p:txBody>
          <a:bodyPr/>
          <a:lstStyle>
            <a:lvl1pPr marL="0" indent="0">
              <a:buFont typeface="Arial" panose="020B0604020202020204" pitchFamily="34" charset="0"/>
              <a:buChar char="​"/>
              <a:defRPr sz="1400" cap="none" baseline="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Char char="​"/>
              <a:defRPr sz="3800"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Char char="​"/>
              <a:defRPr sz="3800">
                <a:solidFill>
                  <a:schemeClr val="bg1"/>
                </a:solidFill>
              </a:defRPr>
            </a:lvl3pPr>
            <a:lvl4pPr marL="0" indent="0">
              <a:buFont typeface="Arial" panose="020B0604020202020204" pitchFamily="34" charset="0"/>
              <a:buChar char="​"/>
              <a:defRPr sz="3800">
                <a:solidFill>
                  <a:schemeClr val="bg1"/>
                </a:solidFill>
              </a:defRPr>
            </a:lvl4pPr>
            <a:lvl5pPr marL="0" indent="0">
              <a:buFont typeface="Arial" panose="020B0604020202020204" pitchFamily="34" charset="0"/>
              <a:buChar char="​"/>
              <a:defRPr sz="3800">
                <a:solidFill>
                  <a:schemeClr val="bg1"/>
                </a:solidFill>
              </a:defRPr>
            </a:lvl5pPr>
            <a:lvl6pPr marL="0" indent="0">
              <a:buNone/>
              <a:defRPr/>
            </a:lvl6pPr>
          </a:lstStyle>
          <a:p>
            <a:pPr lvl="0"/>
            <a:r>
              <a:rPr lang="en-US"/>
              <a:t>Division or team name</a:t>
            </a:r>
          </a:p>
        </p:txBody>
      </p:sp>
      <p:sp>
        <p:nvSpPr>
          <p:cNvPr id="1167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590989" y="4056446"/>
            <a:ext cx="4611016" cy="347299"/>
          </a:xfrm>
        </p:spPr>
        <p:txBody>
          <a:bodyPr/>
          <a:lstStyle>
            <a:lvl1pPr marL="0" indent="0">
              <a:buFont typeface="Arial" panose="020B0604020202020204" pitchFamily="34" charset="0"/>
              <a:buChar char="​"/>
              <a:defRPr sz="2400" cap="none" baseline="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Char char="​"/>
              <a:defRPr sz="3800"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Char char="​"/>
              <a:defRPr sz="3800">
                <a:solidFill>
                  <a:schemeClr val="bg1"/>
                </a:solidFill>
              </a:defRPr>
            </a:lvl3pPr>
            <a:lvl4pPr marL="0" indent="0">
              <a:buFont typeface="Arial" panose="020B0604020202020204" pitchFamily="34" charset="0"/>
              <a:buChar char="​"/>
              <a:defRPr sz="3800">
                <a:solidFill>
                  <a:schemeClr val="bg1"/>
                </a:solidFill>
              </a:defRPr>
            </a:lvl4pPr>
            <a:lvl5pPr marL="0" indent="0">
              <a:buFont typeface="Arial" panose="020B0604020202020204" pitchFamily="34" charset="0"/>
              <a:buChar char="​"/>
              <a:defRPr sz="3800">
                <a:solidFill>
                  <a:schemeClr val="bg1"/>
                </a:solidFill>
              </a:defRPr>
            </a:lvl5pPr>
            <a:lvl6pPr marL="0" indent="0">
              <a:buNone/>
              <a:defRPr/>
            </a:lvl6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168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590989" y="4465652"/>
            <a:ext cx="4611016" cy="230924"/>
          </a:xfrm>
        </p:spPr>
        <p:txBody>
          <a:bodyPr/>
          <a:lstStyle>
            <a:lvl1pPr marL="0" indent="0">
              <a:buFont typeface="Arial" panose="020B0604020202020204" pitchFamily="34" charset="0"/>
              <a:buChar char="​"/>
              <a:defRPr sz="1400" cap="none" baseline="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Char char="​"/>
              <a:defRPr sz="3800"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Char char="​"/>
              <a:defRPr sz="3800">
                <a:solidFill>
                  <a:schemeClr val="bg1"/>
                </a:solidFill>
              </a:defRPr>
            </a:lvl3pPr>
            <a:lvl4pPr marL="0" indent="0">
              <a:buFont typeface="Arial" panose="020B0604020202020204" pitchFamily="34" charset="0"/>
              <a:buChar char="​"/>
              <a:defRPr sz="3800">
                <a:solidFill>
                  <a:schemeClr val="bg1"/>
                </a:solidFill>
              </a:defRPr>
            </a:lvl4pPr>
            <a:lvl5pPr marL="0" indent="0">
              <a:buFont typeface="Arial" panose="020B0604020202020204" pitchFamily="34" charset="0"/>
              <a:buChar char="​"/>
              <a:defRPr sz="3800">
                <a:solidFill>
                  <a:schemeClr val="bg1"/>
                </a:solidFill>
              </a:defRPr>
            </a:lvl5pPr>
            <a:lvl6pPr marL="0" indent="0">
              <a:buNone/>
              <a:defRPr/>
            </a:lvl6pPr>
          </a:lstStyle>
          <a:p>
            <a:pPr lvl="0"/>
            <a:r>
              <a:rPr lang="en-US"/>
              <a:t>Job title, no acronyms</a:t>
            </a:r>
          </a:p>
        </p:txBody>
      </p:sp>
      <p:sp>
        <p:nvSpPr>
          <p:cNvPr id="1169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590989" y="4688366"/>
            <a:ext cx="4611016" cy="230924"/>
          </a:xfrm>
        </p:spPr>
        <p:txBody>
          <a:bodyPr/>
          <a:lstStyle>
            <a:lvl1pPr marL="0" indent="0">
              <a:buFont typeface="Arial" panose="020B0604020202020204" pitchFamily="34" charset="0"/>
              <a:buChar char="​"/>
              <a:defRPr sz="1400" cap="none" baseline="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Char char="​"/>
              <a:defRPr sz="3800"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Char char="​"/>
              <a:defRPr sz="3800">
                <a:solidFill>
                  <a:schemeClr val="bg1"/>
                </a:solidFill>
              </a:defRPr>
            </a:lvl3pPr>
            <a:lvl4pPr marL="0" indent="0">
              <a:buFont typeface="Arial" panose="020B0604020202020204" pitchFamily="34" charset="0"/>
              <a:buChar char="​"/>
              <a:defRPr sz="3800">
                <a:solidFill>
                  <a:schemeClr val="bg1"/>
                </a:solidFill>
              </a:defRPr>
            </a:lvl4pPr>
            <a:lvl5pPr marL="0" indent="0">
              <a:buFont typeface="Arial" panose="020B0604020202020204" pitchFamily="34" charset="0"/>
              <a:buChar char="​"/>
              <a:defRPr sz="3800">
                <a:solidFill>
                  <a:schemeClr val="bg1"/>
                </a:solidFill>
              </a:defRPr>
            </a:lvl5pPr>
            <a:lvl6pPr marL="0" indent="0">
              <a:buNone/>
              <a:defRPr/>
            </a:lvl6pPr>
          </a:lstStyle>
          <a:p>
            <a:pPr lvl="0"/>
            <a:r>
              <a:rPr lang="en-US"/>
              <a:t>Division or team name</a:t>
            </a:r>
          </a:p>
        </p:txBody>
      </p:sp>
      <p:sp>
        <p:nvSpPr>
          <p:cNvPr id="1170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590989" y="5040294"/>
            <a:ext cx="4611016" cy="347299"/>
          </a:xfrm>
        </p:spPr>
        <p:txBody>
          <a:bodyPr/>
          <a:lstStyle>
            <a:lvl1pPr marL="0" indent="0">
              <a:buFont typeface="Arial" panose="020B0604020202020204" pitchFamily="34" charset="0"/>
              <a:buChar char="​"/>
              <a:defRPr sz="2400" cap="none" baseline="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Char char="​"/>
              <a:defRPr sz="3800"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Char char="​"/>
              <a:defRPr sz="3800">
                <a:solidFill>
                  <a:schemeClr val="bg1"/>
                </a:solidFill>
              </a:defRPr>
            </a:lvl3pPr>
            <a:lvl4pPr marL="0" indent="0">
              <a:buFont typeface="Arial" panose="020B0604020202020204" pitchFamily="34" charset="0"/>
              <a:buChar char="​"/>
              <a:defRPr sz="3800">
                <a:solidFill>
                  <a:schemeClr val="bg1"/>
                </a:solidFill>
              </a:defRPr>
            </a:lvl4pPr>
            <a:lvl5pPr marL="0" indent="0">
              <a:buFont typeface="Arial" panose="020B0604020202020204" pitchFamily="34" charset="0"/>
              <a:buChar char="​"/>
              <a:defRPr sz="3800">
                <a:solidFill>
                  <a:schemeClr val="bg1"/>
                </a:solidFill>
              </a:defRPr>
            </a:lvl5pPr>
            <a:lvl6pPr marL="0" indent="0">
              <a:buNone/>
              <a:defRPr/>
            </a:lvl6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1171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590989" y="5449500"/>
            <a:ext cx="4611016" cy="230924"/>
          </a:xfrm>
        </p:spPr>
        <p:txBody>
          <a:bodyPr/>
          <a:lstStyle>
            <a:lvl1pPr marL="0" indent="0">
              <a:buFont typeface="Arial" panose="020B0604020202020204" pitchFamily="34" charset="0"/>
              <a:buChar char="​"/>
              <a:defRPr sz="1400" cap="none" baseline="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Char char="​"/>
              <a:defRPr sz="3800"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Char char="​"/>
              <a:defRPr sz="3800">
                <a:solidFill>
                  <a:schemeClr val="bg1"/>
                </a:solidFill>
              </a:defRPr>
            </a:lvl3pPr>
            <a:lvl4pPr marL="0" indent="0">
              <a:buFont typeface="Arial" panose="020B0604020202020204" pitchFamily="34" charset="0"/>
              <a:buChar char="​"/>
              <a:defRPr sz="3800">
                <a:solidFill>
                  <a:schemeClr val="bg1"/>
                </a:solidFill>
              </a:defRPr>
            </a:lvl4pPr>
            <a:lvl5pPr marL="0" indent="0">
              <a:buFont typeface="Arial" panose="020B0604020202020204" pitchFamily="34" charset="0"/>
              <a:buChar char="​"/>
              <a:defRPr sz="3800">
                <a:solidFill>
                  <a:schemeClr val="bg1"/>
                </a:solidFill>
              </a:defRPr>
            </a:lvl5pPr>
            <a:lvl6pPr marL="0" indent="0">
              <a:buNone/>
              <a:defRPr/>
            </a:lvl6pPr>
          </a:lstStyle>
          <a:p>
            <a:pPr lvl="0"/>
            <a:r>
              <a:rPr lang="en-US"/>
              <a:t>Job title, no acronyms</a:t>
            </a:r>
          </a:p>
        </p:txBody>
      </p:sp>
      <p:sp>
        <p:nvSpPr>
          <p:cNvPr id="1172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590989" y="5672214"/>
            <a:ext cx="4611016" cy="230924"/>
          </a:xfrm>
        </p:spPr>
        <p:txBody>
          <a:bodyPr/>
          <a:lstStyle>
            <a:lvl1pPr marL="0" indent="0">
              <a:buFont typeface="Arial" panose="020B0604020202020204" pitchFamily="34" charset="0"/>
              <a:buChar char="​"/>
              <a:defRPr sz="1400" cap="none" baseline="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Char char="​"/>
              <a:defRPr sz="3800"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Char char="​"/>
              <a:defRPr sz="3800">
                <a:solidFill>
                  <a:schemeClr val="bg1"/>
                </a:solidFill>
              </a:defRPr>
            </a:lvl3pPr>
            <a:lvl4pPr marL="0" indent="0">
              <a:buFont typeface="Arial" panose="020B0604020202020204" pitchFamily="34" charset="0"/>
              <a:buChar char="​"/>
              <a:defRPr sz="3800">
                <a:solidFill>
                  <a:schemeClr val="bg1"/>
                </a:solidFill>
              </a:defRPr>
            </a:lvl4pPr>
            <a:lvl5pPr marL="0" indent="0">
              <a:buFont typeface="Arial" panose="020B0604020202020204" pitchFamily="34" charset="0"/>
              <a:buChar char="​"/>
              <a:defRPr sz="3800">
                <a:solidFill>
                  <a:schemeClr val="bg1"/>
                </a:solidFill>
              </a:defRPr>
            </a:lvl5pPr>
            <a:lvl6pPr marL="0" indent="0">
              <a:buNone/>
              <a:defRPr/>
            </a:lvl6pPr>
          </a:lstStyle>
          <a:p>
            <a:pPr lvl="0"/>
            <a:r>
              <a:rPr lang="en-US"/>
              <a:t>Division or team name</a:t>
            </a:r>
          </a:p>
        </p:txBody>
      </p:sp>
    </p:spTree>
    <p:extLst>
      <p:ext uri="{BB962C8B-B14F-4D97-AF65-F5344CB8AC3E}">
        <p14:creationId xmlns:p14="http://schemas.microsoft.com/office/powerpoint/2010/main" val="310101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675B7BA9-9129-481A-80F8-1C5CC907AC74}"/>
              </a:ext>
            </a:extLst>
          </p:cNvPr>
          <p:cNvGrpSpPr/>
          <p:nvPr userDrawn="1"/>
        </p:nvGrpSpPr>
        <p:grpSpPr>
          <a:xfrm>
            <a:off x="65216" y="64473"/>
            <a:ext cx="12061567" cy="6729769"/>
            <a:chOff x="65199" y="64473"/>
            <a:chExt cx="12058426" cy="6729769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3DDACCF-B099-49DA-B2C3-514D72E015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99" y="2493910"/>
              <a:ext cx="5092122" cy="430033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DEF8AC4-4C87-4770-8190-06CCF59EE5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7718450" y="64473"/>
              <a:ext cx="4405175" cy="3719583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86C64B9-B9E2-4A8D-8194-F2357D28D438}"/>
                </a:ext>
              </a:extLst>
            </p:cNvPr>
            <p:cNvGrpSpPr/>
            <p:nvPr userDrawn="1"/>
          </p:nvGrpSpPr>
          <p:grpSpPr>
            <a:xfrm>
              <a:off x="10376407" y="6415842"/>
              <a:ext cx="1050539" cy="196313"/>
              <a:chOff x="10376407" y="6415842"/>
              <a:chExt cx="1050539" cy="196313"/>
            </a:xfrm>
          </p:grpSpPr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241E946F-267C-49C5-B2B1-8541E1D154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37198" y="6471553"/>
                <a:ext cx="198966" cy="137950"/>
              </a:xfrm>
              <a:custGeom>
                <a:avLst/>
                <a:gdLst>
                  <a:gd name="T0" fmla="*/ 82 w 86"/>
                  <a:gd name="T1" fmla="*/ 0 h 60"/>
                  <a:gd name="T2" fmla="*/ 78 w 86"/>
                  <a:gd name="T3" fmla="*/ 4 h 60"/>
                  <a:gd name="T4" fmla="*/ 63 w 86"/>
                  <a:gd name="T5" fmla="*/ 48 h 60"/>
                  <a:gd name="T6" fmla="*/ 48 w 86"/>
                  <a:gd name="T7" fmla="*/ 4 h 60"/>
                  <a:gd name="T8" fmla="*/ 44 w 86"/>
                  <a:gd name="T9" fmla="*/ 0 h 60"/>
                  <a:gd name="T10" fmla="*/ 43 w 86"/>
                  <a:gd name="T11" fmla="*/ 0 h 60"/>
                  <a:gd name="T12" fmla="*/ 39 w 86"/>
                  <a:gd name="T13" fmla="*/ 4 h 60"/>
                  <a:gd name="T14" fmla="*/ 24 w 86"/>
                  <a:gd name="T15" fmla="*/ 48 h 60"/>
                  <a:gd name="T16" fmla="*/ 9 w 86"/>
                  <a:gd name="T17" fmla="*/ 4 h 60"/>
                  <a:gd name="T18" fmla="*/ 5 w 86"/>
                  <a:gd name="T19" fmla="*/ 0 h 60"/>
                  <a:gd name="T20" fmla="*/ 0 w 86"/>
                  <a:gd name="T21" fmla="*/ 4 h 60"/>
                  <a:gd name="T22" fmla="*/ 1 w 86"/>
                  <a:gd name="T23" fmla="*/ 7 h 60"/>
                  <a:gd name="T24" fmla="*/ 19 w 86"/>
                  <a:gd name="T25" fmla="*/ 56 h 60"/>
                  <a:gd name="T26" fmla="*/ 24 w 86"/>
                  <a:gd name="T27" fmla="*/ 60 h 60"/>
                  <a:gd name="T28" fmla="*/ 24 w 86"/>
                  <a:gd name="T29" fmla="*/ 60 h 60"/>
                  <a:gd name="T30" fmla="*/ 29 w 86"/>
                  <a:gd name="T31" fmla="*/ 56 h 60"/>
                  <a:gd name="T32" fmla="*/ 43 w 86"/>
                  <a:gd name="T33" fmla="*/ 14 h 60"/>
                  <a:gd name="T34" fmla="*/ 58 w 86"/>
                  <a:gd name="T35" fmla="*/ 56 h 60"/>
                  <a:gd name="T36" fmla="*/ 63 w 86"/>
                  <a:gd name="T37" fmla="*/ 60 h 60"/>
                  <a:gd name="T38" fmla="*/ 63 w 86"/>
                  <a:gd name="T39" fmla="*/ 60 h 60"/>
                  <a:gd name="T40" fmla="*/ 68 w 86"/>
                  <a:gd name="T41" fmla="*/ 56 h 60"/>
                  <a:gd name="T42" fmla="*/ 86 w 86"/>
                  <a:gd name="T43" fmla="*/ 7 h 60"/>
                  <a:gd name="T44" fmla="*/ 86 w 86"/>
                  <a:gd name="T45" fmla="*/ 4 h 60"/>
                  <a:gd name="T46" fmla="*/ 82 w 86"/>
                  <a:gd name="T4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6" h="60">
                    <a:moveTo>
                      <a:pt x="82" y="0"/>
                    </a:moveTo>
                    <a:cubicBezTo>
                      <a:pt x="80" y="0"/>
                      <a:pt x="78" y="2"/>
                      <a:pt x="78" y="4"/>
                    </a:cubicBezTo>
                    <a:cubicBezTo>
                      <a:pt x="63" y="48"/>
                      <a:pt x="63" y="48"/>
                      <a:pt x="63" y="48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7" y="2"/>
                      <a:pt x="46" y="0"/>
                      <a:pt x="44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1" y="0"/>
                      <a:pt x="39" y="2"/>
                      <a:pt x="39" y="4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5"/>
                      <a:pt x="1" y="6"/>
                      <a:pt x="1" y="7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0" y="59"/>
                      <a:pt x="21" y="60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6" y="60"/>
                      <a:pt x="28" y="59"/>
                      <a:pt x="29" y="56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9" y="59"/>
                      <a:pt x="60" y="60"/>
                      <a:pt x="63" y="60"/>
                    </a:cubicBezTo>
                    <a:cubicBezTo>
                      <a:pt x="63" y="60"/>
                      <a:pt x="63" y="60"/>
                      <a:pt x="63" y="60"/>
                    </a:cubicBezTo>
                    <a:cubicBezTo>
                      <a:pt x="65" y="60"/>
                      <a:pt x="67" y="59"/>
                      <a:pt x="68" y="56"/>
                    </a:cubicBezTo>
                    <a:cubicBezTo>
                      <a:pt x="86" y="7"/>
                      <a:pt x="86" y="7"/>
                      <a:pt x="86" y="7"/>
                    </a:cubicBezTo>
                    <a:cubicBezTo>
                      <a:pt x="86" y="6"/>
                      <a:pt x="86" y="5"/>
                      <a:pt x="86" y="4"/>
                    </a:cubicBezTo>
                    <a:cubicBezTo>
                      <a:pt x="86" y="2"/>
                      <a:pt x="85" y="0"/>
                      <a:pt x="82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21" name="Freeform 7">
                <a:extLst>
                  <a:ext uri="{FF2B5EF4-FFF2-40B4-BE49-F238E27FC236}">
                    <a16:creationId xmlns:a16="http://schemas.microsoft.com/office/drawing/2014/main" id="{C4E59D1C-CDD5-42E5-AB14-DF17D371D5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41470" y="6471553"/>
                <a:ext cx="135297" cy="140602"/>
              </a:xfrm>
              <a:custGeom>
                <a:avLst/>
                <a:gdLst>
                  <a:gd name="T0" fmla="*/ 29 w 58"/>
                  <a:gd name="T1" fmla="*/ 0 h 61"/>
                  <a:gd name="T2" fmla="*/ 0 w 58"/>
                  <a:gd name="T3" fmla="*/ 30 h 61"/>
                  <a:gd name="T4" fmla="*/ 0 w 58"/>
                  <a:gd name="T5" fmla="*/ 30 h 61"/>
                  <a:gd name="T6" fmla="*/ 29 w 58"/>
                  <a:gd name="T7" fmla="*/ 61 h 61"/>
                  <a:gd name="T8" fmla="*/ 58 w 58"/>
                  <a:gd name="T9" fmla="*/ 30 h 61"/>
                  <a:gd name="T10" fmla="*/ 58 w 58"/>
                  <a:gd name="T11" fmla="*/ 30 h 61"/>
                  <a:gd name="T12" fmla="*/ 29 w 58"/>
                  <a:gd name="T13" fmla="*/ 0 h 61"/>
                  <a:gd name="T14" fmla="*/ 49 w 58"/>
                  <a:gd name="T15" fmla="*/ 30 h 61"/>
                  <a:gd name="T16" fmla="*/ 29 w 58"/>
                  <a:gd name="T17" fmla="*/ 54 h 61"/>
                  <a:gd name="T18" fmla="*/ 9 w 58"/>
                  <a:gd name="T19" fmla="*/ 30 h 61"/>
                  <a:gd name="T20" fmla="*/ 9 w 58"/>
                  <a:gd name="T21" fmla="*/ 30 h 61"/>
                  <a:gd name="T22" fmla="*/ 29 w 58"/>
                  <a:gd name="T23" fmla="*/ 6 h 61"/>
                  <a:gd name="T24" fmla="*/ 49 w 58"/>
                  <a:gd name="T25" fmla="*/ 3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" h="61">
                    <a:moveTo>
                      <a:pt x="29" y="0"/>
                    </a:moveTo>
                    <a:cubicBezTo>
                      <a:pt x="11" y="0"/>
                      <a:pt x="0" y="14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47"/>
                      <a:pt x="11" y="61"/>
                      <a:pt x="29" y="61"/>
                    </a:cubicBezTo>
                    <a:cubicBezTo>
                      <a:pt x="47" y="61"/>
                      <a:pt x="58" y="47"/>
                      <a:pt x="58" y="30"/>
                    </a:cubicBezTo>
                    <a:cubicBezTo>
                      <a:pt x="58" y="30"/>
                      <a:pt x="58" y="30"/>
                      <a:pt x="58" y="30"/>
                    </a:cubicBezTo>
                    <a:cubicBezTo>
                      <a:pt x="58" y="13"/>
                      <a:pt x="47" y="0"/>
                      <a:pt x="29" y="0"/>
                    </a:cubicBezTo>
                    <a:moveTo>
                      <a:pt x="49" y="30"/>
                    </a:moveTo>
                    <a:cubicBezTo>
                      <a:pt x="49" y="43"/>
                      <a:pt x="42" y="54"/>
                      <a:pt x="29" y="54"/>
                    </a:cubicBezTo>
                    <a:cubicBezTo>
                      <a:pt x="17" y="54"/>
                      <a:pt x="9" y="43"/>
                      <a:pt x="9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18"/>
                      <a:pt x="16" y="6"/>
                      <a:pt x="29" y="6"/>
                    </a:cubicBezTo>
                    <a:cubicBezTo>
                      <a:pt x="41" y="6"/>
                      <a:pt x="49" y="18"/>
                      <a:pt x="49" y="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22" name="Freeform 8">
                <a:extLst>
                  <a:ext uri="{FF2B5EF4-FFF2-40B4-BE49-F238E27FC236}">
                    <a16:creationId xmlns:a16="http://schemas.microsoft.com/office/drawing/2014/main" id="{B530EBB3-906D-4E65-9356-76D9230781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97990" y="6471553"/>
                <a:ext cx="74281" cy="137950"/>
              </a:xfrm>
              <a:custGeom>
                <a:avLst/>
                <a:gdLst>
                  <a:gd name="T0" fmla="*/ 29 w 33"/>
                  <a:gd name="T1" fmla="*/ 0 h 60"/>
                  <a:gd name="T2" fmla="*/ 9 w 33"/>
                  <a:gd name="T3" fmla="*/ 16 h 60"/>
                  <a:gd name="T4" fmla="*/ 9 w 33"/>
                  <a:gd name="T5" fmla="*/ 5 h 60"/>
                  <a:gd name="T6" fmla="*/ 4 w 33"/>
                  <a:gd name="T7" fmla="*/ 0 h 60"/>
                  <a:gd name="T8" fmla="*/ 0 w 33"/>
                  <a:gd name="T9" fmla="*/ 5 h 60"/>
                  <a:gd name="T10" fmla="*/ 0 w 33"/>
                  <a:gd name="T11" fmla="*/ 56 h 60"/>
                  <a:gd name="T12" fmla="*/ 4 w 33"/>
                  <a:gd name="T13" fmla="*/ 60 h 60"/>
                  <a:gd name="T14" fmla="*/ 9 w 33"/>
                  <a:gd name="T15" fmla="*/ 56 h 60"/>
                  <a:gd name="T16" fmla="*/ 9 w 33"/>
                  <a:gd name="T17" fmla="*/ 36 h 60"/>
                  <a:gd name="T18" fmla="*/ 29 w 33"/>
                  <a:gd name="T19" fmla="*/ 9 h 60"/>
                  <a:gd name="T20" fmla="*/ 33 w 33"/>
                  <a:gd name="T21" fmla="*/ 4 h 60"/>
                  <a:gd name="T22" fmla="*/ 29 w 33"/>
                  <a:gd name="T2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60">
                    <a:moveTo>
                      <a:pt x="29" y="0"/>
                    </a:moveTo>
                    <a:cubicBezTo>
                      <a:pt x="21" y="0"/>
                      <a:pt x="13" y="6"/>
                      <a:pt x="9" y="1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2"/>
                      <a:pt x="7" y="0"/>
                      <a:pt x="4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8"/>
                      <a:pt x="2" y="60"/>
                      <a:pt x="4" y="60"/>
                    </a:cubicBezTo>
                    <a:cubicBezTo>
                      <a:pt x="7" y="60"/>
                      <a:pt x="9" y="58"/>
                      <a:pt x="9" y="5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19"/>
                      <a:pt x="18" y="10"/>
                      <a:pt x="29" y="9"/>
                    </a:cubicBezTo>
                    <a:cubicBezTo>
                      <a:pt x="32" y="9"/>
                      <a:pt x="33" y="7"/>
                      <a:pt x="33" y="4"/>
                    </a:cubicBezTo>
                    <a:cubicBezTo>
                      <a:pt x="33" y="2"/>
                      <a:pt x="31" y="0"/>
                      <a:pt x="2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23" name="Freeform 9">
                <a:extLst>
                  <a:ext uri="{FF2B5EF4-FFF2-40B4-BE49-F238E27FC236}">
                    <a16:creationId xmlns:a16="http://schemas.microsoft.com/office/drawing/2014/main" id="{4E0B9ED2-95BF-4E0D-9CD6-F1EBEA9842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93493" y="6415842"/>
                <a:ext cx="21223" cy="193660"/>
              </a:xfrm>
              <a:custGeom>
                <a:avLst/>
                <a:gdLst>
                  <a:gd name="T0" fmla="*/ 5 w 9"/>
                  <a:gd name="T1" fmla="*/ 0 h 84"/>
                  <a:gd name="T2" fmla="*/ 0 w 9"/>
                  <a:gd name="T3" fmla="*/ 5 h 84"/>
                  <a:gd name="T4" fmla="*/ 0 w 9"/>
                  <a:gd name="T5" fmla="*/ 80 h 84"/>
                  <a:gd name="T6" fmla="*/ 5 w 9"/>
                  <a:gd name="T7" fmla="*/ 84 h 84"/>
                  <a:gd name="T8" fmla="*/ 9 w 9"/>
                  <a:gd name="T9" fmla="*/ 80 h 84"/>
                  <a:gd name="T10" fmla="*/ 9 w 9"/>
                  <a:gd name="T11" fmla="*/ 5 h 84"/>
                  <a:gd name="T12" fmla="*/ 5 w 9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84">
                    <a:moveTo>
                      <a:pt x="5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2"/>
                      <a:pt x="2" y="84"/>
                      <a:pt x="5" y="84"/>
                    </a:cubicBezTo>
                    <a:cubicBezTo>
                      <a:pt x="7" y="84"/>
                      <a:pt x="9" y="82"/>
                      <a:pt x="9" y="8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24" name="Freeform 10">
                <a:extLst>
                  <a:ext uri="{FF2B5EF4-FFF2-40B4-BE49-F238E27FC236}">
                    <a16:creationId xmlns:a16="http://schemas.microsoft.com/office/drawing/2014/main" id="{7D5C137F-C356-486C-AA8C-A4603F2CAF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35939" y="6415842"/>
                <a:ext cx="135297" cy="196313"/>
              </a:xfrm>
              <a:custGeom>
                <a:avLst/>
                <a:gdLst>
                  <a:gd name="T0" fmla="*/ 55 w 59"/>
                  <a:gd name="T1" fmla="*/ 0 h 85"/>
                  <a:gd name="T2" fmla="*/ 50 w 59"/>
                  <a:gd name="T3" fmla="*/ 5 h 85"/>
                  <a:gd name="T4" fmla="*/ 50 w 59"/>
                  <a:gd name="T5" fmla="*/ 36 h 85"/>
                  <a:gd name="T6" fmla="*/ 28 w 59"/>
                  <a:gd name="T7" fmla="*/ 24 h 85"/>
                  <a:gd name="T8" fmla="*/ 0 w 59"/>
                  <a:gd name="T9" fmla="*/ 54 h 85"/>
                  <a:gd name="T10" fmla="*/ 0 w 59"/>
                  <a:gd name="T11" fmla="*/ 54 h 85"/>
                  <a:gd name="T12" fmla="*/ 28 w 59"/>
                  <a:gd name="T13" fmla="*/ 85 h 85"/>
                  <a:gd name="T14" fmla="*/ 50 w 59"/>
                  <a:gd name="T15" fmla="*/ 72 h 85"/>
                  <a:gd name="T16" fmla="*/ 50 w 59"/>
                  <a:gd name="T17" fmla="*/ 80 h 85"/>
                  <a:gd name="T18" fmla="*/ 55 w 59"/>
                  <a:gd name="T19" fmla="*/ 84 h 85"/>
                  <a:gd name="T20" fmla="*/ 59 w 59"/>
                  <a:gd name="T21" fmla="*/ 80 h 85"/>
                  <a:gd name="T22" fmla="*/ 59 w 59"/>
                  <a:gd name="T23" fmla="*/ 5 h 85"/>
                  <a:gd name="T24" fmla="*/ 55 w 59"/>
                  <a:gd name="T25" fmla="*/ 0 h 85"/>
                  <a:gd name="T26" fmla="*/ 51 w 59"/>
                  <a:gd name="T27" fmla="*/ 54 h 85"/>
                  <a:gd name="T28" fmla="*/ 30 w 59"/>
                  <a:gd name="T29" fmla="*/ 77 h 85"/>
                  <a:gd name="T30" fmla="*/ 9 w 59"/>
                  <a:gd name="T31" fmla="*/ 54 h 85"/>
                  <a:gd name="T32" fmla="*/ 9 w 59"/>
                  <a:gd name="T33" fmla="*/ 54 h 85"/>
                  <a:gd name="T34" fmla="*/ 30 w 59"/>
                  <a:gd name="T35" fmla="*/ 31 h 85"/>
                  <a:gd name="T36" fmla="*/ 51 w 59"/>
                  <a:gd name="T37" fmla="*/ 5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9" h="85">
                    <a:moveTo>
                      <a:pt x="55" y="0"/>
                    </a:moveTo>
                    <a:cubicBezTo>
                      <a:pt x="52" y="0"/>
                      <a:pt x="50" y="2"/>
                      <a:pt x="50" y="5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46" y="30"/>
                      <a:pt x="39" y="24"/>
                      <a:pt x="28" y="24"/>
                    </a:cubicBezTo>
                    <a:cubicBezTo>
                      <a:pt x="14" y="24"/>
                      <a:pt x="0" y="35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74"/>
                      <a:pt x="14" y="85"/>
                      <a:pt x="28" y="85"/>
                    </a:cubicBezTo>
                    <a:cubicBezTo>
                      <a:pt x="39" y="85"/>
                      <a:pt x="46" y="79"/>
                      <a:pt x="50" y="72"/>
                    </a:cubicBezTo>
                    <a:cubicBezTo>
                      <a:pt x="50" y="80"/>
                      <a:pt x="50" y="80"/>
                      <a:pt x="50" y="80"/>
                    </a:cubicBezTo>
                    <a:cubicBezTo>
                      <a:pt x="50" y="82"/>
                      <a:pt x="52" y="84"/>
                      <a:pt x="55" y="84"/>
                    </a:cubicBezTo>
                    <a:cubicBezTo>
                      <a:pt x="57" y="84"/>
                      <a:pt x="59" y="82"/>
                      <a:pt x="59" y="80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9" y="2"/>
                      <a:pt x="57" y="0"/>
                      <a:pt x="55" y="0"/>
                    </a:cubicBezTo>
                    <a:moveTo>
                      <a:pt x="51" y="54"/>
                    </a:moveTo>
                    <a:cubicBezTo>
                      <a:pt x="51" y="68"/>
                      <a:pt x="40" y="77"/>
                      <a:pt x="30" y="77"/>
                    </a:cubicBezTo>
                    <a:cubicBezTo>
                      <a:pt x="19" y="77"/>
                      <a:pt x="9" y="68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40"/>
                      <a:pt x="18" y="31"/>
                      <a:pt x="30" y="31"/>
                    </a:cubicBezTo>
                    <a:cubicBezTo>
                      <a:pt x="40" y="31"/>
                      <a:pt x="51" y="41"/>
                      <a:pt x="51" y="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25" name="Freeform 11">
                <a:extLst>
                  <a:ext uri="{FF2B5EF4-FFF2-40B4-BE49-F238E27FC236}">
                    <a16:creationId xmlns:a16="http://schemas.microsoft.com/office/drawing/2014/main" id="{5AEF61A6-478C-4DB2-971E-C0FAD488F0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76407" y="6466247"/>
                <a:ext cx="355485" cy="145908"/>
              </a:xfrm>
              <a:custGeom>
                <a:avLst/>
                <a:gdLst>
                  <a:gd name="T0" fmla="*/ 2 w 153"/>
                  <a:gd name="T1" fmla="*/ 13 h 63"/>
                  <a:gd name="T2" fmla="*/ 6 w 153"/>
                  <a:gd name="T3" fmla="*/ 2 h 63"/>
                  <a:gd name="T4" fmla="*/ 17 w 153"/>
                  <a:gd name="T5" fmla="*/ 6 h 63"/>
                  <a:gd name="T6" fmla="*/ 32 w 153"/>
                  <a:gd name="T7" fmla="*/ 42 h 63"/>
                  <a:gd name="T8" fmla="*/ 44 w 153"/>
                  <a:gd name="T9" fmla="*/ 14 h 63"/>
                  <a:gd name="T10" fmla="*/ 62 w 153"/>
                  <a:gd name="T11" fmla="*/ 1 h 63"/>
                  <a:gd name="T12" fmla="*/ 78 w 153"/>
                  <a:gd name="T13" fmla="*/ 9 h 63"/>
                  <a:gd name="T14" fmla="*/ 95 w 153"/>
                  <a:gd name="T15" fmla="*/ 1 h 63"/>
                  <a:gd name="T16" fmla="*/ 113 w 153"/>
                  <a:gd name="T17" fmla="*/ 9 h 63"/>
                  <a:gd name="T18" fmla="*/ 132 w 153"/>
                  <a:gd name="T19" fmla="*/ 1 h 63"/>
                  <a:gd name="T20" fmla="*/ 153 w 153"/>
                  <a:gd name="T21" fmla="*/ 21 h 63"/>
                  <a:gd name="T22" fmla="*/ 153 w 153"/>
                  <a:gd name="T23" fmla="*/ 53 h 63"/>
                  <a:gd name="T24" fmla="*/ 144 w 153"/>
                  <a:gd name="T25" fmla="*/ 63 h 63"/>
                  <a:gd name="T26" fmla="*/ 135 w 153"/>
                  <a:gd name="T27" fmla="*/ 53 h 63"/>
                  <a:gd name="T28" fmla="*/ 135 w 153"/>
                  <a:gd name="T29" fmla="*/ 25 h 63"/>
                  <a:gd name="T30" fmla="*/ 126 w 153"/>
                  <a:gd name="T31" fmla="*/ 16 h 63"/>
                  <a:gd name="T32" fmla="*/ 117 w 153"/>
                  <a:gd name="T33" fmla="*/ 25 h 63"/>
                  <a:gd name="T34" fmla="*/ 117 w 153"/>
                  <a:gd name="T35" fmla="*/ 53 h 63"/>
                  <a:gd name="T36" fmla="*/ 109 w 153"/>
                  <a:gd name="T37" fmla="*/ 63 h 63"/>
                  <a:gd name="T38" fmla="*/ 100 w 153"/>
                  <a:gd name="T39" fmla="*/ 53 h 63"/>
                  <a:gd name="T40" fmla="*/ 100 w 153"/>
                  <a:gd name="T41" fmla="*/ 25 h 63"/>
                  <a:gd name="T42" fmla="*/ 91 w 153"/>
                  <a:gd name="T43" fmla="*/ 16 h 63"/>
                  <a:gd name="T44" fmla="*/ 82 w 153"/>
                  <a:gd name="T45" fmla="*/ 25 h 63"/>
                  <a:gd name="T46" fmla="*/ 82 w 153"/>
                  <a:gd name="T47" fmla="*/ 53 h 63"/>
                  <a:gd name="T48" fmla="*/ 73 w 153"/>
                  <a:gd name="T49" fmla="*/ 63 h 63"/>
                  <a:gd name="T50" fmla="*/ 65 w 153"/>
                  <a:gd name="T51" fmla="*/ 53 h 63"/>
                  <a:gd name="T52" fmla="*/ 65 w 153"/>
                  <a:gd name="T53" fmla="*/ 19 h 63"/>
                  <a:gd name="T54" fmla="*/ 62 w 153"/>
                  <a:gd name="T55" fmla="*/ 16 h 63"/>
                  <a:gd name="T56" fmla="*/ 60 w 153"/>
                  <a:gd name="T57" fmla="*/ 18 h 63"/>
                  <a:gd name="T58" fmla="*/ 44 w 153"/>
                  <a:gd name="T59" fmla="*/ 53 h 63"/>
                  <a:gd name="T60" fmla="*/ 32 w 153"/>
                  <a:gd name="T61" fmla="*/ 63 h 63"/>
                  <a:gd name="T62" fmla="*/ 20 w 153"/>
                  <a:gd name="T63" fmla="*/ 53 h 63"/>
                  <a:gd name="T64" fmla="*/ 2 w 153"/>
                  <a:gd name="T65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3" h="63">
                    <a:moveTo>
                      <a:pt x="2" y="13"/>
                    </a:moveTo>
                    <a:cubicBezTo>
                      <a:pt x="0" y="9"/>
                      <a:pt x="1" y="4"/>
                      <a:pt x="6" y="2"/>
                    </a:cubicBezTo>
                    <a:cubicBezTo>
                      <a:pt x="10" y="0"/>
                      <a:pt x="15" y="2"/>
                      <a:pt x="17" y="6"/>
                    </a:cubicBezTo>
                    <a:cubicBezTo>
                      <a:pt x="32" y="42"/>
                      <a:pt x="32" y="42"/>
                      <a:pt x="32" y="42"/>
                    </a:cubicBezTo>
                    <a:cubicBezTo>
                      <a:pt x="44" y="14"/>
                      <a:pt x="44" y="14"/>
                      <a:pt x="44" y="14"/>
                    </a:cubicBezTo>
                    <a:cubicBezTo>
                      <a:pt x="48" y="5"/>
                      <a:pt x="54" y="1"/>
                      <a:pt x="62" y="1"/>
                    </a:cubicBezTo>
                    <a:cubicBezTo>
                      <a:pt x="68" y="1"/>
                      <a:pt x="74" y="4"/>
                      <a:pt x="78" y="9"/>
                    </a:cubicBezTo>
                    <a:cubicBezTo>
                      <a:pt x="78" y="9"/>
                      <a:pt x="86" y="1"/>
                      <a:pt x="95" y="1"/>
                    </a:cubicBezTo>
                    <a:cubicBezTo>
                      <a:pt x="104" y="1"/>
                      <a:pt x="109" y="4"/>
                      <a:pt x="113" y="9"/>
                    </a:cubicBezTo>
                    <a:cubicBezTo>
                      <a:pt x="113" y="9"/>
                      <a:pt x="120" y="1"/>
                      <a:pt x="132" y="1"/>
                    </a:cubicBezTo>
                    <a:cubicBezTo>
                      <a:pt x="143" y="1"/>
                      <a:pt x="153" y="10"/>
                      <a:pt x="153" y="21"/>
                    </a:cubicBezTo>
                    <a:cubicBezTo>
                      <a:pt x="153" y="53"/>
                      <a:pt x="153" y="53"/>
                      <a:pt x="153" y="53"/>
                    </a:cubicBezTo>
                    <a:cubicBezTo>
                      <a:pt x="153" y="58"/>
                      <a:pt x="149" y="63"/>
                      <a:pt x="144" y="63"/>
                    </a:cubicBezTo>
                    <a:cubicBezTo>
                      <a:pt x="138" y="63"/>
                      <a:pt x="135" y="58"/>
                      <a:pt x="135" y="53"/>
                    </a:cubicBezTo>
                    <a:cubicBezTo>
                      <a:pt x="135" y="25"/>
                      <a:pt x="135" y="25"/>
                      <a:pt x="135" y="25"/>
                    </a:cubicBezTo>
                    <a:cubicBezTo>
                      <a:pt x="135" y="20"/>
                      <a:pt x="132" y="16"/>
                      <a:pt x="126" y="16"/>
                    </a:cubicBezTo>
                    <a:cubicBezTo>
                      <a:pt x="121" y="16"/>
                      <a:pt x="117" y="20"/>
                      <a:pt x="117" y="25"/>
                    </a:cubicBezTo>
                    <a:cubicBezTo>
                      <a:pt x="117" y="53"/>
                      <a:pt x="117" y="53"/>
                      <a:pt x="117" y="53"/>
                    </a:cubicBezTo>
                    <a:cubicBezTo>
                      <a:pt x="117" y="58"/>
                      <a:pt x="114" y="63"/>
                      <a:pt x="109" y="63"/>
                    </a:cubicBezTo>
                    <a:cubicBezTo>
                      <a:pt x="103" y="63"/>
                      <a:pt x="100" y="58"/>
                      <a:pt x="100" y="53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0"/>
                      <a:pt x="96" y="16"/>
                      <a:pt x="91" y="16"/>
                    </a:cubicBezTo>
                    <a:cubicBezTo>
                      <a:pt x="86" y="16"/>
                      <a:pt x="82" y="20"/>
                      <a:pt x="82" y="25"/>
                    </a:cubicBezTo>
                    <a:cubicBezTo>
                      <a:pt x="82" y="53"/>
                      <a:pt x="82" y="53"/>
                      <a:pt x="82" y="53"/>
                    </a:cubicBezTo>
                    <a:cubicBezTo>
                      <a:pt x="82" y="58"/>
                      <a:pt x="79" y="63"/>
                      <a:pt x="73" y="63"/>
                    </a:cubicBezTo>
                    <a:cubicBezTo>
                      <a:pt x="68" y="63"/>
                      <a:pt x="65" y="58"/>
                      <a:pt x="65" y="53"/>
                    </a:cubicBezTo>
                    <a:cubicBezTo>
                      <a:pt x="65" y="19"/>
                      <a:pt x="65" y="19"/>
                      <a:pt x="65" y="19"/>
                    </a:cubicBezTo>
                    <a:cubicBezTo>
                      <a:pt x="65" y="17"/>
                      <a:pt x="64" y="16"/>
                      <a:pt x="62" y="16"/>
                    </a:cubicBezTo>
                    <a:cubicBezTo>
                      <a:pt x="61" y="16"/>
                      <a:pt x="60" y="17"/>
                      <a:pt x="60" y="18"/>
                    </a:cubicBezTo>
                    <a:cubicBezTo>
                      <a:pt x="60" y="18"/>
                      <a:pt x="44" y="53"/>
                      <a:pt x="44" y="53"/>
                    </a:cubicBezTo>
                    <a:cubicBezTo>
                      <a:pt x="41" y="59"/>
                      <a:pt x="38" y="63"/>
                      <a:pt x="32" y="63"/>
                    </a:cubicBezTo>
                    <a:cubicBezTo>
                      <a:pt x="26" y="63"/>
                      <a:pt x="23" y="60"/>
                      <a:pt x="20" y="53"/>
                    </a:cubicBezTo>
                    <a:lnTo>
                      <a:pt x="2" y="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26" name="Freeform 12">
                <a:extLst>
                  <a:ext uri="{FF2B5EF4-FFF2-40B4-BE49-F238E27FC236}">
                    <a16:creationId xmlns:a16="http://schemas.microsoft.com/office/drawing/2014/main" id="{EDFAABE7-E789-4181-AE42-24E445D0E1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89806" y="6415842"/>
                <a:ext cx="37140" cy="34487"/>
              </a:xfrm>
              <a:custGeom>
                <a:avLst/>
                <a:gdLst>
                  <a:gd name="T0" fmla="*/ 0 w 15"/>
                  <a:gd name="T1" fmla="*/ 7 h 15"/>
                  <a:gd name="T2" fmla="*/ 0 w 15"/>
                  <a:gd name="T3" fmla="*/ 7 h 15"/>
                  <a:gd name="T4" fmla="*/ 7 w 15"/>
                  <a:gd name="T5" fmla="*/ 0 h 15"/>
                  <a:gd name="T6" fmla="*/ 15 w 15"/>
                  <a:gd name="T7" fmla="*/ 7 h 15"/>
                  <a:gd name="T8" fmla="*/ 15 w 15"/>
                  <a:gd name="T9" fmla="*/ 7 h 15"/>
                  <a:gd name="T10" fmla="*/ 7 w 15"/>
                  <a:gd name="T11" fmla="*/ 15 h 15"/>
                  <a:gd name="T12" fmla="*/ 0 w 15"/>
                  <a:gd name="T13" fmla="*/ 7 h 15"/>
                  <a:gd name="T14" fmla="*/ 13 w 15"/>
                  <a:gd name="T15" fmla="*/ 7 h 15"/>
                  <a:gd name="T16" fmla="*/ 13 w 15"/>
                  <a:gd name="T17" fmla="*/ 7 h 15"/>
                  <a:gd name="T18" fmla="*/ 7 w 15"/>
                  <a:gd name="T19" fmla="*/ 1 h 15"/>
                  <a:gd name="T20" fmla="*/ 2 w 15"/>
                  <a:gd name="T21" fmla="*/ 7 h 15"/>
                  <a:gd name="T22" fmla="*/ 2 w 15"/>
                  <a:gd name="T23" fmla="*/ 7 h 15"/>
                  <a:gd name="T24" fmla="*/ 7 w 15"/>
                  <a:gd name="T25" fmla="*/ 13 h 15"/>
                  <a:gd name="T26" fmla="*/ 13 w 15"/>
                  <a:gd name="T2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15">
                    <a:moveTo>
                      <a:pt x="0" y="7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2" y="0"/>
                      <a:pt x="15" y="3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11"/>
                      <a:pt x="11" y="15"/>
                      <a:pt x="7" y="15"/>
                    </a:cubicBezTo>
                    <a:cubicBezTo>
                      <a:pt x="3" y="15"/>
                      <a:pt x="0" y="11"/>
                      <a:pt x="0" y="7"/>
                    </a:cubicBezTo>
                    <a:moveTo>
                      <a:pt x="13" y="7"/>
                    </a:moveTo>
                    <a:cubicBezTo>
                      <a:pt x="13" y="7"/>
                      <a:pt x="13" y="7"/>
                      <a:pt x="13" y="7"/>
                    </a:cubicBezTo>
                    <a:cubicBezTo>
                      <a:pt x="13" y="4"/>
                      <a:pt x="11" y="1"/>
                      <a:pt x="7" y="1"/>
                    </a:cubicBezTo>
                    <a:cubicBezTo>
                      <a:pt x="4" y="1"/>
                      <a:pt x="2" y="4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11"/>
                      <a:pt x="4" y="13"/>
                      <a:pt x="7" y="13"/>
                    </a:cubicBezTo>
                    <a:cubicBezTo>
                      <a:pt x="11" y="13"/>
                      <a:pt x="13" y="11"/>
                      <a:pt x="13" y="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27" name="Freeform 13">
                <a:extLst>
                  <a:ext uri="{FF2B5EF4-FFF2-40B4-BE49-F238E27FC236}">
                    <a16:creationId xmlns:a16="http://schemas.microsoft.com/office/drawing/2014/main" id="{47CA6D91-98DC-485E-9A37-4FA4D830E3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03070" y="6423801"/>
                <a:ext cx="13264" cy="15917"/>
              </a:xfrm>
              <a:custGeom>
                <a:avLst/>
                <a:gdLst>
                  <a:gd name="T0" fmla="*/ 0 w 6"/>
                  <a:gd name="T1" fmla="*/ 1 h 7"/>
                  <a:gd name="T2" fmla="*/ 0 w 6"/>
                  <a:gd name="T3" fmla="*/ 0 h 7"/>
                  <a:gd name="T4" fmla="*/ 3 w 6"/>
                  <a:gd name="T5" fmla="*/ 0 h 7"/>
                  <a:gd name="T6" fmla="*/ 5 w 6"/>
                  <a:gd name="T7" fmla="*/ 0 h 7"/>
                  <a:gd name="T8" fmla="*/ 6 w 6"/>
                  <a:gd name="T9" fmla="*/ 2 h 7"/>
                  <a:gd name="T10" fmla="*/ 6 w 6"/>
                  <a:gd name="T11" fmla="*/ 2 h 7"/>
                  <a:gd name="T12" fmla="*/ 4 w 6"/>
                  <a:gd name="T13" fmla="*/ 4 h 7"/>
                  <a:gd name="T14" fmla="*/ 5 w 6"/>
                  <a:gd name="T15" fmla="*/ 6 h 7"/>
                  <a:gd name="T16" fmla="*/ 5 w 6"/>
                  <a:gd name="T17" fmla="*/ 6 h 7"/>
                  <a:gd name="T18" fmla="*/ 5 w 6"/>
                  <a:gd name="T19" fmla="*/ 7 h 7"/>
                  <a:gd name="T20" fmla="*/ 4 w 6"/>
                  <a:gd name="T21" fmla="*/ 6 h 7"/>
                  <a:gd name="T22" fmla="*/ 2 w 6"/>
                  <a:gd name="T23" fmla="*/ 5 h 7"/>
                  <a:gd name="T24" fmla="*/ 1 w 6"/>
                  <a:gd name="T25" fmla="*/ 5 h 7"/>
                  <a:gd name="T26" fmla="*/ 1 w 6"/>
                  <a:gd name="T27" fmla="*/ 6 h 7"/>
                  <a:gd name="T28" fmla="*/ 0 w 6"/>
                  <a:gd name="T29" fmla="*/ 7 h 7"/>
                  <a:gd name="T30" fmla="*/ 0 w 6"/>
                  <a:gd name="T31" fmla="*/ 6 h 7"/>
                  <a:gd name="T32" fmla="*/ 0 w 6"/>
                  <a:gd name="T33" fmla="*/ 1 h 7"/>
                  <a:gd name="T34" fmla="*/ 3 w 6"/>
                  <a:gd name="T35" fmla="*/ 3 h 7"/>
                  <a:gd name="T36" fmla="*/ 4 w 6"/>
                  <a:gd name="T37" fmla="*/ 2 h 7"/>
                  <a:gd name="T38" fmla="*/ 4 w 6"/>
                  <a:gd name="T39" fmla="*/ 2 h 7"/>
                  <a:gd name="T40" fmla="*/ 3 w 6"/>
                  <a:gd name="T41" fmla="*/ 1 h 7"/>
                  <a:gd name="T42" fmla="*/ 1 w 6"/>
                  <a:gd name="T43" fmla="*/ 1 h 7"/>
                  <a:gd name="T44" fmla="*/ 1 w 6"/>
                  <a:gd name="T45" fmla="*/ 3 h 7"/>
                  <a:gd name="T46" fmla="*/ 3 w 6"/>
                  <a:gd name="T4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" h="7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0"/>
                      <a:pt x="5" y="0"/>
                    </a:cubicBezTo>
                    <a:cubicBezTo>
                      <a:pt x="5" y="1"/>
                      <a:pt x="6" y="1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3"/>
                      <a:pt x="5" y="4"/>
                      <a:pt x="4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4" y="7"/>
                      <a:pt x="4" y="7"/>
                      <a:pt x="4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7"/>
                      <a:pt x="0" y="7"/>
                    </a:cubicBezTo>
                    <a:cubicBezTo>
                      <a:pt x="0" y="7"/>
                      <a:pt x="0" y="6"/>
                      <a:pt x="0" y="6"/>
                    </a:cubicBezTo>
                    <a:lnTo>
                      <a:pt x="0" y="1"/>
                    </a:lnTo>
                    <a:close/>
                    <a:moveTo>
                      <a:pt x="3" y="3"/>
                    </a:moveTo>
                    <a:cubicBezTo>
                      <a:pt x="4" y="3"/>
                      <a:pt x="4" y="3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3"/>
                      <a:pt x="1" y="3"/>
                      <a:pt x="1" y="3"/>
                    </a:cubicBezTo>
                    <a:lnTo>
                      <a:pt x="3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2483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B539270-99A1-4798-A82E-580A9353B0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699" r="1252" b="4444"/>
          <a:stretch/>
        </p:blipFill>
        <p:spPr>
          <a:xfrm>
            <a:off x="1" y="721490"/>
            <a:ext cx="12192000" cy="6136511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C860919A-7A83-4D17-A860-C5AF03597611}"/>
              </a:ext>
            </a:extLst>
          </p:cNvPr>
          <p:cNvGrpSpPr/>
          <p:nvPr userDrawn="1"/>
        </p:nvGrpSpPr>
        <p:grpSpPr bwMode="black">
          <a:xfrm>
            <a:off x="595850" y="6465053"/>
            <a:ext cx="939280" cy="148016"/>
            <a:chOff x="-84138" y="5622925"/>
            <a:chExt cx="4330701" cy="682626"/>
          </a:xfrm>
          <a:solidFill>
            <a:schemeClr val="tx1"/>
          </a:solidFill>
        </p:grpSpPr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5F081C3A-17AE-406C-9EA9-A53430CF4C82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BF0DFA10-13B0-436B-860F-B5919346B5E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9B18B093-184E-44AD-96BF-8E0371B2D1D6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B1F45166-7CEF-4DD3-953E-F7C5C5DBFC00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0A1FC9B2-EF18-4002-B163-5693AE38A254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791B6CF6-3E37-42C1-8706-DD27E83BE52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45" name="Freeform 12">
              <a:extLst>
                <a:ext uri="{FF2B5EF4-FFF2-40B4-BE49-F238E27FC236}">
                  <a16:creationId xmlns:a16="http://schemas.microsoft.com/office/drawing/2014/main" id="{352DF2DF-03C0-4179-A4A4-697476D2C40F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311935AE-22FF-4B78-9E11-7B02B1EB13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 rot="10800000" flipH="1">
            <a:off x="49339" y="45989"/>
            <a:ext cx="4570486" cy="3858768"/>
          </a:xfrm>
          <a:custGeom>
            <a:avLst/>
            <a:gdLst>
              <a:gd name="connsiteX0" fmla="*/ 520587 w 4569296"/>
              <a:gd name="connsiteY0" fmla="*/ 1471119 h 3858768"/>
              <a:gd name="connsiteX1" fmla="*/ 520587 w 4569296"/>
              <a:gd name="connsiteY1" fmla="*/ 299544 h 3858768"/>
              <a:gd name="connsiteX2" fmla="*/ 1684224 w 4569296"/>
              <a:gd name="connsiteY2" fmla="*/ 299544 h 3858768"/>
              <a:gd name="connsiteX3" fmla="*/ 1684224 w 4569296"/>
              <a:gd name="connsiteY3" fmla="*/ 1471119 h 3858768"/>
              <a:gd name="connsiteX4" fmla="*/ 0 w 4569296"/>
              <a:gd name="connsiteY4" fmla="*/ 3858768 h 3858768"/>
              <a:gd name="connsiteX5" fmla="*/ 4569296 w 4569296"/>
              <a:gd name="connsiteY5" fmla="*/ 3858768 h 3858768"/>
              <a:gd name="connsiteX6" fmla="*/ 4569296 w 4569296"/>
              <a:gd name="connsiteY6" fmla="*/ 0 h 3858768"/>
              <a:gd name="connsiteX7" fmla="*/ 0 w 4569296"/>
              <a:gd name="connsiteY7" fmla="*/ 0 h 385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69296" h="3858768">
                <a:moveTo>
                  <a:pt x="520587" y="1471119"/>
                </a:moveTo>
                <a:lnTo>
                  <a:pt x="520587" y="299544"/>
                </a:lnTo>
                <a:lnTo>
                  <a:pt x="1684224" y="299544"/>
                </a:lnTo>
                <a:lnTo>
                  <a:pt x="1684224" y="1471119"/>
                </a:lnTo>
                <a:close/>
                <a:moveTo>
                  <a:pt x="0" y="3858768"/>
                </a:moveTo>
                <a:lnTo>
                  <a:pt x="4569296" y="3858768"/>
                </a:lnTo>
                <a:lnTo>
                  <a:pt x="4569296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61A14479-D68C-408E-BCFF-A2E0A2ED3F9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 rot="10800000" flipV="1">
            <a:off x="7572175" y="2953243"/>
            <a:ext cx="4570486" cy="3858768"/>
          </a:xfrm>
          <a:custGeom>
            <a:avLst/>
            <a:gdLst>
              <a:gd name="connsiteX0" fmla="*/ 1684224 w 4569296"/>
              <a:gd name="connsiteY0" fmla="*/ 299544 h 3858768"/>
              <a:gd name="connsiteX1" fmla="*/ 1684224 w 4569296"/>
              <a:gd name="connsiteY1" fmla="*/ 1471119 h 3858768"/>
              <a:gd name="connsiteX2" fmla="*/ 520587 w 4569296"/>
              <a:gd name="connsiteY2" fmla="*/ 1471119 h 3858768"/>
              <a:gd name="connsiteX3" fmla="*/ 520587 w 4569296"/>
              <a:gd name="connsiteY3" fmla="*/ 299544 h 3858768"/>
              <a:gd name="connsiteX4" fmla="*/ 4569296 w 4569296"/>
              <a:gd name="connsiteY4" fmla="*/ 0 h 3858768"/>
              <a:gd name="connsiteX5" fmla="*/ 0 w 4569296"/>
              <a:gd name="connsiteY5" fmla="*/ 0 h 3858768"/>
              <a:gd name="connsiteX6" fmla="*/ 0 w 4569296"/>
              <a:gd name="connsiteY6" fmla="*/ 3858768 h 3858768"/>
              <a:gd name="connsiteX7" fmla="*/ 1676286 w 4569296"/>
              <a:gd name="connsiteY7" fmla="*/ 3858768 h 3858768"/>
              <a:gd name="connsiteX8" fmla="*/ 1676286 w 4569296"/>
              <a:gd name="connsiteY8" fmla="*/ 3252295 h 3858768"/>
              <a:gd name="connsiteX9" fmla="*/ 1676286 w 4569296"/>
              <a:gd name="connsiteY9" fmla="*/ 2904632 h 3858768"/>
              <a:gd name="connsiteX10" fmla="*/ 1773918 w 4569296"/>
              <a:gd name="connsiteY10" fmla="*/ 2904632 h 3858768"/>
              <a:gd name="connsiteX11" fmla="*/ 1773918 w 4569296"/>
              <a:gd name="connsiteY11" fmla="*/ 2745088 h 3858768"/>
              <a:gd name="connsiteX12" fmla="*/ 1902505 w 4569296"/>
              <a:gd name="connsiteY12" fmla="*/ 2745088 h 3858768"/>
              <a:gd name="connsiteX13" fmla="*/ 1902505 w 4569296"/>
              <a:gd name="connsiteY13" fmla="*/ 2656982 h 3858768"/>
              <a:gd name="connsiteX14" fmla="*/ 2009661 w 4569296"/>
              <a:gd name="connsiteY14" fmla="*/ 2656982 h 3858768"/>
              <a:gd name="connsiteX15" fmla="*/ 2009661 w 4569296"/>
              <a:gd name="connsiteY15" fmla="*/ 2471245 h 3858768"/>
              <a:gd name="connsiteX16" fmla="*/ 2123961 w 4569296"/>
              <a:gd name="connsiteY16" fmla="*/ 2471245 h 3858768"/>
              <a:gd name="connsiteX17" fmla="*/ 2123961 w 4569296"/>
              <a:gd name="connsiteY17" fmla="*/ 2228357 h 3858768"/>
              <a:gd name="connsiteX18" fmla="*/ 2188255 w 4569296"/>
              <a:gd name="connsiteY18" fmla="*/ 2211688 h 3858768"/>
              <a:gd name="connsiteX19" fmla="*/ 2924061 w 4569296"/>
              <a:gd name="connsiteY19" fmla="*/ 2508615 h 3858768"/>
              <a:gd name="connsiteX20" fmla="*/ 2924061 w 4569296"/>
              <a:gd name="connsiteY20" fmla="*/ 2471245 h 3858768"/>
              <a:gd name="connsiteX21" fmla="*/ 3038361 w 4569296"/>
              <a:gd name="connsiteY21" fmla="*/ 2471245 h 3858768"/>
              <a:gd name="connsiteX22" fmla="*/ 3038361 w 4569296"/>
              <a:gd name="connsiteY22" fmla="*/ 2228357 h 3858768"/>
              <a:gd name="connsiteX23" fmla="*/ 3102655 w 4569296"/>
              <a:gd name="connsiteY23" fmla="*/ 2211688 h 3858768"/>
              <a:gd name="connsiteX24" fmla="*/ 3874621 w 4569296"/>
              <a:gd name="connsiteY24" fmla="*/ 2523208 h 3858768"/>
              <a:gd name="connsiteX25" fmla="*/ 4281374 w 4569296"/>
              <a:gd name="connsiteY25" fmla="*/ 2430763 h 3858768"/>
              <a:gd name="connsiteX26" fmla="*/ 4281374 w 4569296"/>
              <a:gd name="connsiteY26" fmla="*/ 2687348 h 3858768"/>
              <a:gd name="connsiteX27" fmla="*/ 4448061 w 4569296"/>
              <a:gd name="connsiteY27" fmla="*/ 2754613 h 3858768"/>
              <a:gd name="connsiteX28" fmla="*/ 4569296 w 4569296"/>
              <a:gd name="connsiteY28" fmla="*/ 2659506 h 385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4569296" h="3858768">
                <a:moveTo>
                  <a:pt x="1684224" y="299544"/>
                </a:moveTo>
                <a:lnTo>
                  <a:pt x="1684224" y="1471119"/>
                </a:lnTo>
                <a:lnTo>
                  <a:pt x="520587" y="1471119"/>
                </a:lnTo>
                <a:lnTo>
                  <a:pt x="520587" y="299544"/>
                </a:lnTo>
                <a:close/>
                <a:moveTo>
                  <a:pt x="4569296" y="0"/>
                </a:moveTo>
                <a:lnTo>
                  <a:pt x="0" y="0"/>
                </a:lnTo>
                <a:lnTo>
                  <a:pt x="0" y="3858768"/>
                </a:lnTo>
                <a:lnTo>
                  <a:pt x="1676286" y="3858768"/>
                </a:lnTo>
                <a:lnTo>
                  <a:pt x="1676286" y="3252295"/>
                </a:lnTo>
                <a:lnTo>
                  <a:pt x="1676286" y="2904632"/>
                </a:lnTo>
                <a:lnTo>
                  <a:pt x="1773918" y="2904632"/>
                </a:lnTo>
                <a:lnTo>
                  <a:pt x="1773918" y="2745088"/>
                </a:lnTo>
                <a:lnTo>
                  <a:pt x="1902505" y="2745088"/>
                </a:lnTo>
                <a:lnTo>
                  <a:pt x="1902505" y="2656982"/>
                </a:lnTo>
                <a:lnTo>
                  <a:pt x="2009661" y="2656982"/>
                </a:lnTo>
                <a:lnTo>
                  <a:pt x="2009661" y="2471245"/>
                </a:lnTo>
                <a:lnTo>
                  <a:pt x="2123961" y="2471245"/>
                </a:lnTo>
                <a:lnTo>
                  <a:pt x="2123961" y="2228357"/>
                </a:lnTo>
                <a:lnTo>
                  <a:pt x="2188255" y="2211688"/>
                </a:lnTo>
                <a:lnTo>
                  <a:pt x="2924061" y="2508615"/>
                </a:lnTo>
                <a:lnTo>
                  <a:pt x="2924061" y="2471245"/>
                </a:lnTo>
                <a:lnTo>
                  <a:pt x="3038361" y="2471245"/>
                </a:lnTo>
                <a:lnTo>
                  <a:pt x="3038361" y="2228357"/>
                </a:lnTo>
                <a:lnTo>
                  <a:pt x="3102655" y="2211688"/>
                </a:lnTo>
                <a:lnTo>
                  <a:pt x="3874621" y="2523208"/>
                </a:lnTo>
                <a:lnTo>
                  <a:pt x="4281374" y="2430763"/>
                </a:lnTo>
                <a:lnTo>
                  <a:pt x="4281374" y="2687348"/>
                </a:lnTo>
                <a:lnTo>
                  <a:pt x="4448061" y="2754613"/>
                </a:lnTo>
                <a:lnTo>
                  <a:pt x="4569296" y="2659506"/>
                </a:lnTo>
                <a:close/>
              </a:path>
            </a:pathLst>
          </a:cu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8CB1A6E-8A79-4C73-A7FC-62CA96B86780}"/>
              </a:ext>
            </a:extLst>
          </p:cNvPr>
          <p:cNvGrpSpPr/>
          <p:nvPr userDrawn="1"/>
        </p:nvGrpSpPr>
        <p:grpSpPr>
          <a:xfrm>
            <a:off x="10379110" y="6415843"/>
            <a:ext cx="1050813" cy="196313"/>
            <a:chOff x="10376407" y="6415842"/>
            <a:chExt cx="1050539" cy="196313"/>
          </a:xfrm>
        </p:grpSpPr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1DA21007-FEBB-47C2-80A6-7E1762FC0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7198" y="6471553"/>
              <a:ext cx="198966" cy="137950"/>
            </a:xfrm>
            <a:custGeom>
              <a:avLst/>
              <a:gdLst>
                <a:gd name="T0" fmla="*/ 82 w 86"/>
                <a:gd name="T1" fmla="*/ 0 h 60"/>
                <a:gd name="T2" fmla="*/ 78 w 86"/>
                <a:gd name="T3" fmla="*/ 4 h 60"/>
                <a:gd name="T4" fmla="*/ 63 w 86"/>
                <a:gd name="T5" fmla="*/ 48 h 60"/>
                <a:gd name="T6" fmla="*/ 48 w 86"/>
                <a:gd name="T7" fmla="*/ 4 h 60"/>
                <a:gd name="T8" fmla="*/ 44 w 86"/>
                <a:gd name="T9" fmla="*/ 0 h 60"/>
                <a:gd name="T10" fmla="*/ 43 w 86"/>
                <a:gd name="T11" fmla="*/ 0 h 60"/>
                <a:gd name="T12" fmla="*/ 39 w 86"/>
                <a:gd name="T13" fmla="*/ 4 h 60"/>
                <a:gd name="T14" fmla="*/ 24 w 86"/>
                <a:gd name="T15" fmla="*/ 48 h 60"/>
                <a:gd name="T16" fmla="*/ 9 w 86"/>
                <a:gd name="T17" fmla="*/ 4 h 60"/>
                <a:gd name="T18" fmla="*/ 5 w 86"/>
                <a:gd name="T19" fmla="*/ 0 h 60"/>
                <a:gd name="T20" fmla="*/ 0 w 86"/>
                <a:gd name="T21" fmla="*/ 4 h 60"/>
                <a:gd name="T22" fmla="*/ 1 w 86"/>
                <a:gd name="T23" fmla="*/ 7 h 60"/>
                <a:gd name="T24" fmla="*/ 19 w 86"/>
                <a:gd name="T25" fmla="*/ 56 h 60"/>
                <a:gd name="T26" fmla="*/ 24 w 86"/>
                <a:gd name="T27" fmla="*/ 60 h 60"/>
                <a:gd name="T28" fmla="*/ 24 w 86"/>
                <a:gd name="T29" fmla="*/ 60 h 60"/>
                <a:gd name="T30" fmla="*/ 29 w 86"/>
                <a:gd name="T31" fmla="*/ 56 h 60"/>
                <a:gd name="T32" fmla="*/ 43 w 86"/>
                <a:gd name="T33" fmla="*/ 14 h 60"/>
                <a:gd name="T34" fmla="*/ 58 w 86"/>
                <a:gd name="T35" fmla="*/ 56 h 60"/>
                <a:gd name="T36" fmla="*/ 63 w 86"/>
                <a:gd name="T37" fmla="*/ 60 h 60"/>
                <a:gd name="T38" fmla="*/ 63 w 86"/>
                <a:gd name="T39" fmla="*/ 60 h 60"/>
                <a:gd name="T40" fmla="*/ 68 w 86"/>
                <a:gd name="T41" fmla="*/ 56 h 60"/>
                <a:gd name="T42" fmla="*/ 86 w 86"/>
                <a:gd name="T43" fmla="*/ 7 h 60"/>
                <a:gd name="T44" fmla="*/ 86 w 86"/>
                <a:gd name="T45" fmla="*/ 4 h 60"/>
                <a:gd name="T46" fmla="*/ 82 w 86"/>
                <a:gd name="T4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6" h="60">
                  <a:moveTo>
                    <a:pt x="82" y="0"/>
                  </a:moveTo>
                  <a:cubicBezTo>
                    <a:pt x="80" y="0"/>
                    <a:pt x="78" y="2"/>
                    <a:pt x="78" y="4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7" y="2"/>
                    <a:pt x="46" y="0"/>
                    <a:pt x="44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0"/>
                    <a:pt x="39" y="2"/>
                    <a:pt x="39" y="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1" y="6"/>
                    <a:pt x="1" y="7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0" y="59"/>
                    <a:pt x="21" y="60"/>
                    <a:pt x="24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6" y="60"/>
                    <a:pt x="28" y="59"/>
                    <a:pt x="29" y="56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9" y="59"/>
                    <a:pt x="60" y="60"/>
                    <a:pt x="63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5" y="60"/>
                    <a:pt x="67" y="59"/>
                    <a:pt x="68" y="56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6"/>
                    <a:pt x="86" y="5"/>
                    <a:pt x="86" y="4"/>
                  </a:cubicBezTo>
                  <a:cubicBezTo>
                    <a:pt x="86" y="2"/>
                    <a:pt x="85" y="0"/>
                    <a:pt x="8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572F0DAA-AFEC-435F-994D-CA8F0E1E78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41470" y="6471553"/>
              <a:ext cx="135297" cy="140602"/>
            </a:xfrm>
            <a:custGeom>
              <a:avLst/>
              <a:gdLst>
                <a:gd name="T0" fmla="*/ 29 w 58"/>
                <a:gd name="T1" fmla="*/ 0 h 61"/>
                <a:gd name="T2" fmla="*/ 0 w 58"/>
                <a:gd name="T3" fmla="*/ 30 h 61"/>
                <a:gd name="T4" fmla="*/ 0 w 58"/>
                <a:gd name="T5" fmla="*/ 30 h 61"/>
                <a:gd name="T6" fmla="*/ 29 w 58"/>
                <a:gd name="T7" fmla="*/ 61 h 61"/>
                <a:gd name="T8" fmla="*/ 58 w 58"/>
                <a:gd name="T9" fmla="*/ 30 h 61"/>
                <a:gd name="T10" fmla="*/ 58 w 58"/>
                <a:gd name="T11" fmla="*/ 30 h 61"/>
                <a:gd name="T12" fmla="*/ 29 w 58"/>
                <a:gd name="T13" fmla="*/ 0 h 61"/>
                <a:gd name="T14" fmla="*/ 49 w 58"/>
                <a:gd name="T15" fmla="*/ 30 h 61"/>
                <a:gd name="T16" fmla="*/ 29 w 58"/>
                <a:gd name="T17" fmla="*/ 54 h 61"/>
                <a:gd name="T18" fmla="*/ 9 w 58"/>
                <a:gd name="T19" fmla="*/ 30 h 61"/>
                <a:gd name="T20" fmla="*/ 9 w 58"/>
                <a:gd name="T21" fmla="*/ 30 h 61"/>
                <a:gd name="T22" fmla="*/ 29 w 58"/>
                <a:gd name="T23" fmla="*/ 6 h 61"/>
                <a:gd name="T24" fmla="*/ 49 w 58"/>
                <a:gd name="T25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1">
                  <a:moveTo>
                    <a:pt x="29" y="0"/>
                  </a:moveTo>
                  <a:cubicBezTo>
                    <a:pt x="11" y="0"/>
                    <a:pt x="0" y="14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47"/>
                    <a:pt x="11" y="61"/>
                    <a:pt x="29" y="61"/>
                  </a:cubicBezTo>
                  <a:cubicBezTo>
                    <a:pt x="47" y="61"/>
                    <a:pt x="58" y="47"/>
                    <a:pt x="58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13"/>
                    <a:pt x="47" y="0"/>
                    <a:pt x="29" y="0"/>
                  </a:cubicBezTo>
                  <a:moveTo>
                    <a:pt x="49" y="30"/>
                  </a:moveTo>
                  <a:cubicBezTo>
                    <a:pt x="49" y="43"/>
                    <a:pt x="42" y="54"/>
                    <a:pt x="29" y="54"/>
                  </a:cubicBezTo>
                  <a:cubicBezTo>
                    <a:pt x="17" y="54"/>
                    <a:pt x="9" y="43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18"/>
                    <a:pt x="16" y="6"/>
                    <a:pt x="29" y="6"/>
                  </a:cubicBezTo>
                  <a:cubicBezTo>
                    <a:pt x="41" y="6"/>
                    <a:pt x="49" y="18"/>
                    <a:pt x="49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8">
              <a:extLst>
                <a:ext uri="{FF2B5EF4-FFF2-40B4-BE49-F238E27FC236}">
                  <a16:creationId xmlns:a16="http://schemas.microsoft.com/office/drawing/2014/main" id="{CE82D7EA-F4EB-4331-870C-7527CD149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7990" y="6471553"/>
              <a:ext cx="74281" cy="137950"/>
            </a:xfrm>
            <a:custGeom>
              <a:avLst/>
              <a:gdLst>
                <a:gd name="T0" fmla="*/ 29 w 33"/>
                <a:gd name="T1" fmla="*/ 0 h 60"/>
                <a:gd name="T2" fmla="*/ 9 w 33"/>
                <a:gd name="T3" fmla="*/ 16 h 60"/>
                <a:gd name="T4" fmla="*/ 9 w 33"/>
                <a:gd name="T5" fmla="*/ 5 h 60"/>
                <a:gd name="T6" fmla="*/ 4 w 33"/>
                <a:gd name="T7" fmla="*/ 0 h 60"/>
                <a:gd name="T8" fmla="*/ 0 w 33"/>
                <a:gd name="T9" fmla="*/ 5 h 60"/>
                <a:gd name="T10" fmla="*/ 0 w 33"/>
                <a:gd name="T11" fmla="*/ 56 h 60"/>
                <a:gd name="T12" fmla="*/ 4 w 33"/>
                <a:gd name="T13" fmla="*/ 60 h 60"/>
                <a:gd name="T14" fmla="*/ 9 w 33"/>
                <a:gd name="T15" fmla="*/ 56 h 60"/>
                <a:gd name="T16" fmla="*/ 9 w 33"/>
                <a:gd name="T17" fmla="*/ 36 h 60"/>
                <a:gd name="T18" fmla="*/ 29 w 33"/>
                <a:gd name="T19" fmla="*/ 9 h 60"/>
                <a:gd name="T20" fmla="*/ 33 w 33"/>
                <a:gd name="T21" fmla="*/ 4 h 60"/>
                <a:gd name="T22" fmla="*/ 29 w 33"/>
                <a:gd name="T2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60">
                  <a:moveTo>
                    <a:pt x="29" y="0"/>
                  </a:moveTo>
                  <a:cubicBezTo>
                    <a:pt x="21" y="0"/>
                    <a:pt x="13" y="6"/>
                    <a:pt x="9" y="1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8"/>
                    <a:pt x="2" y="60"/>
                    <a:pt x="4" y="60"/>
                  </a:cubicBezTo>
                  <a:cubicBezTo>
                    <a:pt x="7" y="60"/>
                    <a:pt x="9" y="58"/>
                    <a:pt x="9" y="5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19"/>
                    <a:pt x="18" y="10"/>
                    <a:pt x="29" y="9"/>
                  </a:cubicBezTo>
                  <a:cubicBezTo>
                    <a:pt x="32" y="9"/>
                    <a:pt x="33" y="7"/>
                    <a:pt x="33" y="4"/>
                  </a:cubicBezTo>
                  <a:cubicBezTo>
                    <a:pt x="33" y="2"/>
                    <a:pt x="31" y="0"/>
                    <a:pt x="2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D478731D-365C-4AD6-A342-39844DFCFA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3493" y="6415842"/>
              <a:ext cx="21223" cy="193660"/>
            </a:xfrm>
            <a:custGeom>
              <a:avLst/>
              <a:gdLst>
                <a:gd name="T0" fmla="*/ 5 w 9"/>
                <a:gd name="T1" fmla="*/ 0 h 84"/>
                <a:gd name="T2" fmla="*/ 0 w 9"/>
                <a:gd name="T3" fmla="*/ 5 h 84"/>
                <a:gd name="T4" fmla="*/ 0 w 9"/>
                <a:gd name="T5" fmla="*/ 80 h 84"/>
                <a:gd name="T6" fmla="*/ 5 w 9"/>
                <a:gd name="T7" fmla="*/ 84 h 84"/>
                <a:gd name="T8" fmla="*/ 9 w 9"/>
                <a:gd name="T9" fmla="*/ 80 h 84"/>
                <a:gd name="T10" fmla="*/ 9 w 9"/>
                <a:gd name="T11" fmla="*/ 5 h 84"/>
                <a:gd name="T12" fmla="*/ 5 w 9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8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2"/>
                    <a:pt x="2" y="84"/>
                    <a:pt x="5" y="84"/>
                  </a:cubicBezTo>
                  <a:cubicBezTo>
                    <a:pt x="7" y="84"/>
                    <a:pt x="9" y="82"/>
                    <a:pt x="9" y="80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C860B098-7AC5-4608-84F7-4C9F993691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35939" y="6415842"/>
              <a:ext cx="135297" cy="196313"/>
            </a:xfrm>
            <a:custGeom>
              <a:avLst/>
              <a:gdLst>
                <a:gd name="T0" fmla="*/ 55 w 59"/>
                <a:gd name="T1" fmla="*/ 0 h 85"/>
                <a:gd name="T2" fmla="*/ 50 w 59"/>
                <a:gd name="T3" fmla="*/ 5 h 85"/>
                <a:gd name="T4" fmla="*/ 50 w 59"/>
                <a:gd name="T5" fmla="*/ 36 h 85"/>
                <a:gd name="T6" fmla="*/ 28 w 59"/>
                <a:gd name="T7" fmla="*/ 24 h 85"/>
                <a:gd name="T8" fmla="*/ 0 w 59"/>
                <a:gd name="T9" fmla="*/ 54 h 85"/>
                <a:gd name="T10" fmla="*/ 0 w 59"/>
                <a:gd name="T11" fmla="*/ 54 h 85"/>
                <a:gd name="T12" fmla="*/ 28 w 59"/>
                <a:gd name="T13" fmla="*/ 85 h 85"/>
                <a:gd name="T14" fmla="*/ 50 w 59"/>
                <a:gd name="T15" fmla="*/ 72 h 85"/>
                <a:gd name="T16" fmla="*/ 50 w 59"/>
                <a:gd name="T17" fmla="*/ 80 h 85"/>
                <a:gd name="T18" fmla="*/ 55 w 59"/>
                <a:gd name="T19" fmla="*/ 84 h 85"/>
                <a:gd name="T20" fmla="*/ 59 w 59"/>
                <a:gd name="T21" fmla="*/ 80 h 85"/>
                <a:gd name="T22" fmla="*/ 59 w 59"/>
                <a:gd name="T23" fmla="*/ 5 h 85"/>
                <a:gd name="T24" fmla="*/ 55 w 59"/>
                <a:gd name="T25" fmla="*/ 0 h 85"/>
                <a:gd name="T26" fmla="*/ 51 w 59"/>
                <a:gd name="T27" fmla="*/ 54 h 85"/>
                <a:gd name="T28" fmla="*/ 30 w 59"/>
                <a:gd name="T29" fmla="*/ 77 h 85"/>
                <a:gd name="T30" fmla="*/ 9 w 59"/>
                <a:gd name="T31" fmla="*/ 54 h 85"/>
                <a:gd name="T32" fmla="*/ 9 w 59"/>
                <a:gd name="T33" fmla="*/ 54 h 85"/>
                <a:gd name="T34" fmla="*/ 30 w 59"/>
                <a:gd name="T35" fmla="*/ 31 h 85"/>
                <a:gd name="T36" fmla="*/ 51 w 59"/>
                <a:gd name="T37" fmla="*/ 5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85">
                  <a:moveTo>
                    <a:pt x="55" y="0"/>
                  </a:moveTo>
                  <a:cubicBezTo>
                    <a:pt x="52" y="0"/>
                    <a:pt x="50" y="2"/>
                    <a:pt x="50" y="5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6" y="30"/>
                    <a:pt x="39" y="24"/>
                    <a:pt x="28" y="24"/>
                  </a:cubicBezTo>
                  <a:cubicBezTo>
                    <a:pt x="14" y="24"/>
                    <a:pt x="0" y="35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74"/>
                    <a:pt x="14" y="85"/>
                    <a:pt x="28" y="85"/>
                  </a:cubicBezTo>
                  <a:cubicBezTo>
                    <a:pt x="39" y="85"/>
                    <a:pt x="46" y="79"/>
                    <a:pt x="50" y="72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0" y="82"/>
                    <a:pt x="52" y="84"/>
                    <a:pt x="55" y="84"/>
                  </a:cubicBezTo>
                  <a:cubicBezTo>
                    <a:pt x="57" y="84"/>
                    <a:pt x="59" y="82"/>
                    <a:pt x="59" y="80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2"/>
                    <a:pt x="57" y="0"/>
                    <a:pt x="55" y="0"/>
                  </a:cubicBezTo>
                  <a:moveTo>
                    <a:pt x="51" y="54"/>
                  </a:moveTo>
                  <a:cubicBezTo>
                    <a:pt x="51" y="68"/>
                    <a:pt x="40" y="77"/>
                    <a:pt x="30" y="77"/>
                  </a:cubicBezTo>
                  <a:cubicBezTo>
                    <a:pt x="19" y="77"/>
                    <a:pt x="9" y="68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40"/>
                    <a:pt x="18" y="31"/>
                    <a:pt x="30" y="31"/>
                  </a:cubicBezTo>
                  <a:cubicBezTo>
                    <a:pt x="40" y="31"/>
                    <a:pt x="51" y="41"/>
                    <a:pt x="51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0B7343DD-DBC0-43D2-9218-E09B205F2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6407" y="6466247"/>
              <a:ext cx="355485" cy="145908"/>
            </a:xfrm>
            <a:custGeom>
              <a:avLst/>
              <a:gdLst>
                <a:gd name="T0" fmla="*/ 2 w 153"/>
                <a:gd name="T1" fmla="*/ 13 h 63"/>
                <a:gd name="T2" fmla="*/ 6 w 153"/>
                <a:gd name="T3" fmla="*/ 2 h 63"/>
                <a:gd name="T4" fmla="*/ 17 w 153"/>
                <a:gd name="T5" fmla="*/ 6 h 63"/>
                <a:gd name="T6" fmla="*/ 32 w 153"/>
                <a:gd name="T7" fmla="*/ 42 h 63"/>
                <a:gd name="T8" fmla="*/ 44 w 153"/>
                <a:gd name="T9" fmla="*/ 14 h 63"/>
                <a:gd name="T10" fmla="*/ 62 w 153"/>
                <a:gd name="T11" fmla="*/ 1 h 63"/>
                <a:gd name="T12" fmla="*/ 78 w 153"/>
                <a:gd name="T13" fmla="*/ 9 h 63"/>
                <a:gd name="T14" fmla="*/ 95 w 153"/>
                <a:gd name="T15" fmla="*/ 1 h 63"/>
                <a:gd name="T16" fmla="*/ 113 w 153"/>
                <a:gd name="T17" fmla="*/ 9 h 63"/>
                <a:gd name="T18" fmla="*/ 132 w 153"/>
                <a:gd name="T19" fmla="*/ 1 h 63"/>
                <a:gd name="T20" fmla="*/ 153 w 153"/>
                <a:gd name="T21" fmla="*/ 21 h 63"/>
                <a:gd name="T22" fmla="*/ 153 w 153"/>
                <a:gd name="T23" fmla="*/ 53 h 63"/>
                <a:gd name="T24" fmla="*/ 144 w 153"/>
                <a:gd name="T25" fmla="*/ 63 h 63"/>
                <a:gd name="T26" fmla="*/ 135 w 153"/>
                <a:gd name="T27" fmla="*/ 53 h 63"/>
                <a:gd name="T28" fmla="*/ 135 w 153"/>
                <a:gd name="T29" fmla="*/ 25 h 63"/>
                <a:gd name="T30" fmla="*/ 126 w 153"/>
                <a:gd name="T31" fmla="*/ 16 h 63"/>
                <a:gd name="T32" fmla="*/ 117 w 153"/>
                <a:gd name="T33" fmla="*/ 25 h 63"/>
                <a:gd name="T34" fmla="*/ 117 w 153"/>
                <a:gd name="T35" fmla="*/ 53 h 63"/>
                <a:gd name="T36" fmla="*/ 109 w 153"/>
                <a:gd name="T37" fmla="*/ 63 h 63"/>
                <a:gd name="T38" fmla="*/ 100 w 153"/>
                <a:gd name="T39" fmla="*/ 53 h 63"/>
                <a:gd name="T40" fmla="*/ 100 w 153"/>
                <a:gd name="T41" fmla="*/ 25 h 63"/>
                <a:gd name="T42" fmla="*/ 91 w 153"/>
                <a:gd name="T43" fmla="*/ 16 h 63"/>
                <a:gd name="T44" fmla="*/ 82 w 153"/>
                <a:gd name="T45" fmla="*/ 25 h 63"/>
                <a:gd name="T46" fmla="*/ 82 w 153"/>
                <a:gd name="T47" fmla="*/ 53 h 63"/>
                <a:gd name="T48" fmla="*/ 73 w 153"/>
                <a:gd name="T49" fmla="*/ 63 h 63"/>
                <a:gd name="T50" fmla="*/ 65 w 153"/>
                <a:gd name="T51" fmla="*/ 53 h 63"/>
                <a:gd name="T52" fmla="*/ 65 w 153"/>
                <a:gd name="T53" fmla="*/ 19 h 63"/>
                <a:gd name="T54" fmla="*/ 62 w 153"/>
                <a:gd name="T55" fmla="*/ 16 h 63"/>
                <a:gd name="T56" fmla="*/ 60 w 153"/>
                <a:gd name="T57" fmla="*/ 18 h 63"/>
                <a:gd name="T58" fmla="*/ 44 w 153"/>
                <a:gd name="T59" fmla="*/ 53 h 63"/>
                <a:gd name="T60" fmla="*/ 32 w 153"/>
                <a:gd name="T61" fmla="*/ 63 h 63"/>
                <a:gd name="T62" fmla="*/ 20 w 153"/>
                <a:gd name="T63" fmla="*/ 53 h 63"/>
                <a:gd name="T64" fmla="*/ 2 w 153"/>
                <a:gd name="T65" fmla="*/ 1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3" h="63">
                  <a:moveTo>
                    <a:pt x="2" y="13"/>
                  </a:moveTo>
                  <a:cubicBezTo>
                    <a:pt x="0" y="9"/>
                    <a:pt x="1" y="4"/>
                    <a:pt x="6" y="2"/>
                  </a:cubicBezTo>
                  <a:cubicBezTo>
                    <a:pt x="10" y="0"/>
                    <a:pt x="15" y="2"/>
                    <a:pt x="17" y="6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8" y="5"/>
                    <a:pt x="54" y="1"/>
                    <a:pt x="62" y="1"/>
                  </a:cubicBezTo>
                  <a:cubicBezTo>
                    <a:pt x="68" y="1"/>
                    <a:pt x="74" y="4"/>
                    <a:pt x="78" y="9"/>
                  </a:cubicBezTo>
                  <a:cubicBezTo>
                    <a:pt x="78" y="9"/>
                    <a:pt x="86" y="1"/>
                    <a:pt x="95" y="1"/>
                  </a:cubicBezTo>
                  <a:cubicBezTo>
                    <a:pt x="104" y="1"/>
                    <a:pt x="109" y="4"/>
                    <a:pt x="113" y="9"/>
                  </a:cubicBezTo>
                  <a:cubicBezTo>
                    <a:pt x="113" y="9"/>
                    <a:pt x="120" y="1"/>
                    <a:pt x="132" y="1"/>
                  </a:cubicBezTo>
                  <a:cubicBezTo>
                    <a:pt x="143" y="1"/>
                    <a:pt x="153" y="10"/>
                    <a:pt x="153" y="21"/>
                  </a:cubicBezTo>
                  <a:cubicBezTo>
                    <a:pt x="153" y="53"/>
                    <a:pt x="153" y="53"/>
                    <a:pt x="153" y="53"/>
                  </a:cubicBezTo>
                  <a:cubicBezTo>
                    <a:pt x="153" y="58"/>
                    <a:pt x="149" y="63"/>
                    <a:pt x="144" y="63"/>
                  </a:cubicBezTo>
                  <a:cubicBezTo>
                    <a:pt x="138" y="63"/>
                    <a:pt x="135" y="58"/>
                    <a:pt x="135" y="53"/>
                  </a:cubicBezTo>
                  <a:cubicBezTo>
                    <a:pt x="135" y="25"/>
                    <a:pt x="135" y="25"/>
                    <a:pt x="135" y="25"/>
                  </a:cubicBezTo>
                  <a:cubicBezTo>
                    <a:pt x="135" y="20"/>
                    <a:pt x="132" y="16"/>
                    <a:pt x="126" y="16"/>
                  </a:cubicBezTo>
                  <a:cubicBezTo>
                    <a:pt x="121" y="16"/>
                    <a:pt x="117" y="20"/>
                    <a:pt x="117" y="25"/>
                  </a:cubicBezTo>
                  <a:cubicBezTo>
                    <a:pt x="117" y="53"/>
                    <a:pt x="117" y="53"/>
                    <a:pt x="117" y="53"/>
                  </a:cubicBezTo>
                  <a:cubicBezTo>
                    <a:pt x="117" y="58"/>
                    <a:pt x="114" y="63"/>
                    <a:pt x="109" y="63"/>
                  </a:cubicBezTo>
                  <a:cubicBezTo>
                    <a:pt x="103" y="63"/>
                    <a:pt x="100" y="58"/>
                    <a:pt x="100" y="53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0"/>
                    <a:pt x="96" y="16"/>
                    <a:pt x="91" y="16"/>
                  </a:cubicBezTo>
                  <a:cubicBezTo>
                    <a:pt x="86" y="16"/>
                    <a:pt x="82" y="20"/>
                    <a:pt x="82" y="25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2" y="58"/>
                    <a:pt x="79" y="63"/>
                    <a:pt x="73" y="63"/>
                  </a:cubicBezTo>
                  <a:cubicBezTo>
                    <a:pt x="68" y="63"/>
                    <a:pt x="65" y="58"/>
                    <a:pt x="65" y="53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7"/>
                    <a:pt x="64" y="16"/>
                    <a:pt x="62" y="16"/>
                  </a:cubicBezTo>
                  <a:cubicBezTo>
                    <a:pt x="61" y="16"/>
                    <a:pt x="60" y="17"/>
                    <a:pt x="60" y="18"/>
                  </a:cubicBezTo>
                  <a:cubicBezTo>
                    <a:pt x="60" y="18"/>
                    <a:pt x="44" y="53"/>
                    <a:pt x="44" y="53"/>
                  </a:cubicBezTo>
                  <a:cubicBezTo>
                    <a:pt x="41" y="59"/>
                    <a:pt x="38" y="63"/>
                    <a:pt x="32" y="63"/>
                  </a:cubicBezTo>
                  <a:cubicBezTo>
                    <a:pt x="26" y="63"/>
                    <a:pt x="23" y="60"/>
                    <a:pt x="20" y="53"/>
                  </a:cubicBezTo>
                  <a:lnTo>
                    <a:pt x="2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6DC4E740-04C7-4A5A-9A56-6D80B27FB2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89806" y="6415842"/>
              <a:ext cx="37140" cy="34487"/>
            </a:xfrm>
            <a:custGeom>
              <a:avLst/>
              <a:gdLst>
                <a:gd name="T0" fmla="*/ 0 w 15"/>
                <a:gd name="T1" fmla="*/ 7 h 15"/>
                <a:gd name="T2" fmla="*/ 0 w 15"/>
                <a:gd name="T3" fmla="*/ 7 h 15"/>
                <a:gd name="T4" fmla="*/ 7 w 15"/>
                <a:gd name="T5" fmla="*/ 0 h 15"/>
                <a:gd name="T6" fmla="*/ 15 w 15"/>
                <a:gd name="T7" fmla="*/ 7 h 15"/>
                <a:gd name="T8" fmla="*/ 15 w 15"/>
                <a:gd name="T9" fmla="*/ 7 h 15"/>
                <a:gd name="T10" fmla="*/ 7 w 15"/>
                <a:gd name="T11" fmla="*/ 15 h 15"/>
                <a:gd name="T12" fmla="*/ 0 w 15"/>
                <a:gd name="T13" fmla="*/ 7 h 15"/>
                <a:gd name="T14" fmla="*/ 13 w 15"/>
                <a:gd name="T15" fmla="*/ 7 h 15"/>
                <a:gd name="T16" fmla="*/ 13 w 15"/>
                <a:gd name="T17" fmla="*/ 7 h 15"/>
                <a:gd name="T18" fmla="*/ 7 w 15"/>
                <a:gd name="T19" fmla="*/ 1 h 15"/>
                <a:gd name="T20" fmla="*/ 2 w 15"/>
                <a:gd name="T21" fmla="*/ 7 h 15"/>
                <a:gd name="T22" fmla="*/ 2 w 15"/>
                <a:gd name="T23" fmla="*/ 7 h 15"/>
                <a:gd name="T24" fmla="*/ 7 w 15"/>
                <a:gd name="T25" fmla="*/ 13 h 15"/>
                <a:gd name="T26" fmla="*/ 13 w 15"/>
                <a:gd name="T2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15"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moveTo>
                    <a:pt x="13" y="7"/>
                  </a:moveTo>
                  <a:cubicBezTo>
                    <a:pt x="13" y="7"/>
                    <a:pt x="13" y="7"/>
                    <a:pt x="13" y="7"/>
                  </a:cubicBezTo>
                  <a:cubicBezTo>
                    <a:pt x="13" y="4"/>
                    <a:pt x="11" y="1"/>
                    <a:pt x="7" y="1"/>
                  </a:cubicBezTo>
                  <a:cubicBezTo>
                    <a:pt x="4" y="1"/>
                    <a:pt x="2" y="4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11"/>
                    <a:pt x="4" y="13"/>
                    <a:pt x="7" y="13"/>
                  </a:cubicBezTo>
                  <a:cubicBezTo>
                    <a:pt x="11" y="13"/>
                    <a:pt x="13" y="11"/>
                    <a:pt x="13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4544F3B6-A593-4019-BE1C-8265BB89F3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03070" y="6423801"/>
              <a:ext cx="13264" cy="15917"/>
            </a:xfrm>
            <a:custGeom>
              <a:avLst/>
              <a:gdLst>
                <a:gd name="T0" fmla="*/ 0 w 6"/>
                <a:gd name="T1" fmla="*/ 1 h 7"/>
                <a:gd name="T2" fmla="*/ 0 w 6"/>
                <a:gd name="T3" fmla="*/ 0 h 7"/>
                <a:gd name="T4" fmla="*/ 3 w 6"/>
                <a:gd name="T5" fmla="*/ 0 h 7"/>
                <a:gd name="T6" fmla="*/ 5 w 6"/>
                <a:gd name="T7" fmla="*/ 0 h 7"/>
                <a:gd name="T8" fmla="*/ 6 w 6"/>
                <a:gd name="T9" fmla="*/ 2 h 7"/>
                <a:gd name="T10" fmla="*/ 6 w 6"/>
                <a:gd name="T11" fmla="*/ 2 h 7"/>
                <a:gd name="T12" fmla="*/ 4 w 6"/>
                <a:gd name="T13" fmla="*/ 4 h 7"/>
                <a:gd name="T14" fmla="*/ 5 w 6"/>
                <a:gd name="T15" fmla="*/ 6 h 7"/>
                <a:gd name="T16" fmla="*/ 5 w 6"/>
                <a:gd name="T17" fmla="*/ 6 h 7"/>
                <a:gd name="T18" fmla="*/ 5 w 6"/>
                <a:gd name="T19" fmla="*/ 7 h 7"/>
                <a:gd name="T20" fmla="*/ 4 w 6"/>
                <a:gd name="T21" fmla="*/ 6 h 7"/>
                <a:gd name="T22" fmla="*/ 2 w 6"/>
                <a:gd name="T23" fmla="*/ 5 h 7"/>
                <a:gd name="T24" fmla="*/ 1 w 6"/>
                <a:gd name="T25" fmla="*/ 5 h 7"/>
                <a:gd name="T26" fmla="*/ 1 w 6"/>
                <a:gd name="T27" fmla="*/ 6 h 7"/>
                <a:gd name="T28" fmla="*/ 0 w 6"/>
                <a:gd name="T29" fmla="*/ 7 h 7"/>
                <a:gd name="T30" fmla="*/ 0 w 6"/>
                <a:gd name="T31" fmla="*/ 6 h 7"/>
                <a:gd name="T32" fmla="*/ 0 w 6"/>
                <a:gd name="T33" fmla="*/ 1 h 7"/>
                <a:gd name="T34" fmla="*/ 3 w 6"/>
                <a:gd name="T35" fmla="*/ 3 h 7"/>
                <a:gd name="T36" fmla="*/ 4 w 6"/>
                <a:gd name="T37" fmla="*/ 2 h 7"/>
                <a:gd name="T38" fmla="*/ 4 w 6"/>
                <a:gd name="T39" fmla="*/ 2 h 7"/>
                <a:gd name="T40" fmla="*/ 3 w 6"/>
                <a:gd name="T41" fmla="*/ 1 h 7"/>
                <a:gd name="T42" fmla="*/ 1 w 6"/>
                <a:gd name="T43" fmla="*/ 1 h 7"/>
                <a:gd name="T44" fmla="*/ 1 w 6"/>
                <a:gd name="T45" fmla="*/ 3 h 7"/>
                <a:gd name="T46" fmla="*/ 3 w 6"/>
                <a:gd name="T4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" h="7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5" y="1"/>
                    <a:pt x="6" y="1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3"/>
                    <a:pt x="5" y="4"/>
                    <a:pt x="4" y="4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7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lnTo>
                    <a:pt x="0" y="1"/>
                  </a:lnTo>
                  <a:close/>
                  <a:moveTo>
                    <a:pt x="3" y="3"/>
                  </a:move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32633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/>
        </p:nvSpPr>
        <p:spPr bwMode="hidden">
          <a:xfrm>
            <a:off x="1" y="0"/>
            <a:ext cx="1219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716" y="366687"/>
            <a:ext cx="11003870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1057" y="3906061"/>
            <a:ext cx="10965543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</a:rPr>
              <a:t>Click here to download the font: </a:t>
            </a:r>
            <a:r>
              <a:rPr lang="en-US" sz="1800" dirty="0">
                <a:solidFill>
                  <a:schemeClr val="tx2"/>
                </a:solidFill>
                <a:hlinkClick r:id="rId2"/>
              </a:rPr>
              <a:t>www.vmware.com/brand</a:t>
            </a:r>
            <a:r>
              <a:rPr lang="en-US" sz="1800" baseline="0" dirty="0">
                <a:solidFill>
                  <a:schemeClr val="bg1"/>
                </a:solidFill>
              </a:rPr>
              <a:t> 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800" strike="noStrike" baseline="0" dirty="0">
                <a:solidFill>
                  <a:schemeClr val="bg1"/>
                </a:solidFill>
              </a:rPr>
              <a:t>Log in with SSO and select the Brand Assets tab in the portal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Refer to the quick-start section in the template guideline or contact Oasis.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en-US" sz="3200" dirty="0">
              <a:solidFill>
                <a:schemeClr val="bg1"/>
              </a:solidFill>
            </a:endParaRPr>
          </a:p>
        </p:txBody>
      </p:sp>
      <p:grpSp>
        <p:nvGrpSpPr>
          <p:cNvPr id="25" name="Group 4">
            <a:extLst>
              <a:ext uri="{FF2B5EF4-FFF2-40B4-BE49-F238E27FC236}">
                <a16:creationId xmlns:a16="http://schemas.microsoft.com/office/drawing/2014/main" id="{B78C1ED4-5F96-47A3-9C43-F6672F5A0A43}"/>
              </a:ext>
            </a:extLst>
          </p:cNvPr>
          <p:cNvGrpSpPr>
            <a:grpSpLocks noChangeAspect="1"/>
          </p:cNvGrpSpPr>
          <p:nvPr userDrawn="1"/>
        </p:nvGrpSpPr>
        <p:grpSpPr bwMode="black">
          <a:xfrm>
            <a:off x="621057" y="2249109"/>
            <a:ext cx="5116624" cy="542314"/>
            <a:chOff x="901" y="1857"/>
            <a:chExt cx="5716" cy="606"/>
          </a:xfrm>
          <a:solidFill>
            <a:schemeClr val="bg1"/>
          </a:solidFill>
        </p:grpSpPr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6893F64C-5733-4A41-A4C0-08B9B0763432}"/>
                </a:ext>
              </a:extLst>
            </p:cNvPr>
            <p:cNvSpPr>
              <a:spLocks/>
            </p:cNvSpPr>
            <p:nvPr/>
          </p:nvSpPr>
          <p:spPr bwMode="black">
            <a:xfrm>
              <a:off x="901" y="1873"/>
              <a:ext cx="378" cy="472"/>
            </a:xfrm>
            <a:custGeom>
              <a:avLst/>
              <a:gdLst>
                <a:gd name="T0" fmla="*/ 162 w 378"/>
                <a:gd name="T1" fmla="*/ 51 h 472"/>
                <a:gd name="T2" fmla="*/ 0 w 378"/>
                <a:gd name="T3" fmla="*/ 51 h 472"/>
                <a:gd name="T4" fmla="*/ 0 w 378"/>
                <a:gd name="T5" fmla="*/ 0 h 472"/>
                <a:gd name="T6" fmla="*/ 378 w 378"/>
                <a:gd name="T7" fmla="*/ 0 h 472"/>
                <a:gd name="T8" fmla="*/ 378 w 378"/>
                <a:gd name="T9" fmla="*/ 51 h 472"/>
                <a:gd name="T10" fmla="*/ 217 w 378"/>
                <a:gd name="T11" fmla="*/ 51 h 472"/>
                <a:gd name="T12" fmla="*/ 217 w 378"/>
                <a:gd name="T13" fmla="*/ 472 h 472"/>
                <a:gd name="T14" fmla="*/ 162 w 378"/>
                <a:gd name="T15" fmla="*/ 472 h 472"/>
                <a:gd name="T16" fmla="*/ 162 w 378"/>
                <a:gd name="T17" fmla="*/ 51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8" h="472">
                  <a:moveTo>
                    <a:pt x="162" y="51"/>
                  </a:moveTo>
                  <a:lnTo>
                    <a:pt x="0" y="51"/>
                  </a:lnTo>
                  <a:lnTo>
                    <a:pt x="0" y="0"/>
                  </a:lnTo>
                  <a:lnTo>
                    <a:pt x="378" y="0"/>
                  </a:lnTo>
                  <a:lnTo>
                    <a:pt x="378" y="51"/>
                  </a:lnTo>
                  <a:lnTo>
                    <a:pt x="217" y="51"/>
                  </a:lnTo>
                  <a:lnTo>
                    <a:pt x="217" y="472"/>
                  </a:lnTo>
                  <a:lnTo>
                    <a:pt x="162" y="472"/>
                  </a:lnTo>
                  <a:lnTo>
                    <a:pt x="162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CD9B8C87-89AE-40B9-A968-988D8580FB80}"/>
                </a:ext>
              </a:extLst>
            </p:cNvPr>
            <p:cNvSpPr>
              <a:spLocks/>
            </p:cNvSpPr>
            <p:nvPr/>
          </p:nvSpPr>
          <p:spPr bwMode="black">
            <a:xfrm>
              <a:off x="1364" y="1865"/>
              <a:ext cx="307" cy="480"/>
            </a:xfrm>
            <a:custGeom>
              <a:avLst/>
              <a:gdLst>
                <a:gd name="T0" fmla="*/ 251 w 251"/>
                <a:gd name="T1" fmla="*/ 211 h 399"/>
                <a:gd name="T2" fmla="*/ 251 w 251"/>
                <a:gd name="T3" fmla="*/ 399 h 399"/>
                <a:gd name="T4" fmla="*/ 208 w 251"/>
                <a:gd name="T5" fmla="*/ 399 h 399"/>
                <a:gd name="T6" fmla="*/ 208 w 251"/>
                <a:gd name="T7" fmla="*/ 216 h 399"/>
                <a:gd name="T8" fmla="*/ 134 w 251"/>
                <a:gd name="T9" fmla="*/ 135 h 399"/>
                <a:gd name="T10" fmla="*/ 43 w 251"/>
                <a:gd name="T11" fmla="*/ 211 h 399"/>
                <a:gd name="T12" fmla="*/ 43 w 251"/>
                <a:gd name="T13" fmla="*/ 399 h 399"/>
                <a:gd name="T14" fmla="*/ 0 w 251"/>
                <a:gd name="T15" fmla="*/ 399 h 399"/>
                <a:gd name="T16" fmla="*/ 0 w 251"/>
                <a:gd name="T17" fmla="*/ 0 h 399"/>
                <a:gd name="T18" fmla="*/ 43 w 251"/>
                <a:gd name="T19" fmla="*/ 0 h 399"/>
                <a:gd name="T20" fmla="*/ 43 w 251"/>
                <a:gd name="T21" fmla="*/ 151 h 399"/>
                <a:gd name="T22" fmla="*/ 140 w 251"/>
                <a:gd name="T23" fmla="*/ 97 h 399"/>
                <a:gd name="T24" fmla="*/ 251 w 251"/>
                <a:gd name="T25" fmla="*/ 211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1" h="399">
                  <a:moveTo>
                    <a:pt x="251" y="211"/>
                  </a:moveTo>
                  <a:cubicBezTo>
                    <a:pt x="251" y="399"/>
                    <a:pt x="251" y="399"/>
                    <a:pt x="251" y="399"/>
                  </a:cubicBezTo>
                  <a:cubicBezTo>
                    <a:pt x="208" y="399"/>
                    <a:pt x="208" y="399"/>
                    <a:pt x="208" y="399"/>
                  </a:cubicBezTo>
                  <a:cubicBezTo>
                    <a:pt x="208" y="216"/>
                    <a:pt x="208" y="216"/>
                    <a:pt x="208" y="216"/>
                  </a:cubicBezTo>
                  <a:cubicBezTo>
                    <a:pt x="208" y="169"/>
                    <a:pt x="178" y="135"/>
                    <a:pt x="134" y="135"/>
                  </a:cubicBezTo>
                  <a:cubicBezTo>
                    <a:pt x="85" y="135"/>
                    <a:pt x="43" y="170"/>
                    <a:pt x="43" y="211"/>
                  </a:cubicBezTo>
                  <a:cubicBezTo>
                    <a:pt x="43" y="399"/>
                    <a:pt x="43" y="399"/>
                    <a:pt x="43" y="399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60" y="119"/>
                    <a:pt x="98" y="97"/>
                    <a:pt x="140" y="97"/>
                  </a:cubicBezTo>
                  <a:cubicBezTo>
                    <a:pt x="205" y="97"/>
                    <a:pt x="251" y="144"/>
                    <a:pt x="251" y="2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002BD709-64FB-44DB-A81E-BCC570D9EA6B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67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926C9A2F-AD42-40CE-AD48-16ED2F5E2C23}"/>
                </a:ext>
              </a:extLst>
            </p:cNvPr>
            <p:cNvSpPr>
              <a:spLocks/>
            </p:cNvSpPr>
            <p:nvPr/>
          </p:nvSpPr>
          <p:spPr bwMode="black">
            <a:xfrm>
              <a:off x="1912" y="1982"/>
              <a:ext cx="281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F6E45DA-A3A4-4FA3-9A95-1F83D1FA42C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2473" y="1857"/>
              <a:ext cx="70" cy="488"/>
            </a:xfrm>
            <a:custGeom>
              <a:avLst/>
              <a:gdLst>
                <a:gd name="T0" fmla="*/ 0 w 57"/>
                <a:gd name="T1" fmla="*/ 28 h 406"/>
                <a:gd name="T2" fmla="*/ 29 w 57"/>
                <a:gd name="T3" fmla="*/ 0 h 406"/>
                <a:gd name="T4" fmla="*/ 57 w 57"/>
                <a:gd name="T5" fmla="*/ 28 h 406"/>
                <a:gd name="T6" fmla="*/ 29 w 57"/>
                <a:gd name="T7" fmla="*/ 57 h 406"/>
                <a:gd name="T8" fmla="*/ 0 w 57"/>
                <a:gd name="T9" fmla="*/ 28 h 406"/>
                <a:gd name="T10" fmla="*/ 7 w 57"/>
                <a:gd name="T11" fmla="*/ 110 h 406"/>
                <a:gd name="T12" fmla="*/ 50 w 57"/>
                <a:gd name="T13" fmla="*/ 110 h 406"/>
                <a:gd name="T14" fmla="*/ 50 w 57"/>
                <a:gd name="T15" fmla="*/ 406 h 406"/>
                <a:gd name="T16" fmla="*/ 7 w 57"/>
                <a:gd name="T17" fmla="*/ 406 h 406"/>
                <a:gd name="T18" fmla="*/ 7 w 57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7" y="13"/>
                    <a:pt x="57" y="28"/>
                  </a:cubicBezTo>
                  <a:cubicBezTo>
                    <a:pt x="57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0E9BB012-66AD-4575-AACA-AA4D8882A4B6}"/>
                </a:ext>
              </a:extLst>
            </p:cNvPr>
            <p:cNvSpPr>
              <a:spLocks/>
            </p:cNvSpPr>
            <p:nvPr/>
          </p:nvSpPr>
          <p:spPr bwMode="black">
            <a:xfrm>
              <a:off x="2617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3 w 230"/>
                <a:gd name="T3" fmla="*/ 233 h 308"/>
                <a:gd name="T4" fmla="*/ 122 w 230"/>
                <a:gd name="T5" fmla="*/ 270 h 308"/>
                <a:gd name="T6" fmla="*/ 188 w 230"/>
                <a:gd name="T7" fmla="*/ 224 h 308"/>
                <a:gd name="T8" fmla="*/ 113 w 230"/>
                <a:gd name="T9" fmla="*/ 170 h 308"/>
                <a:gd name="T10" fmla="*/ 15 w 230"/>
                <a:gd name="T11" fmla="*/ 86 h 308"/>
                <a:gd name="T12" fmla="*/ 118 w 230"/>
                <a:gd name="T13" fmla="*/ 0 h 308"/>
                <a:gd name="T14" fmla="*/ 224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3" y="233"/>
                    <a:pt x="23" y="233"/>
                    <a:pt x="23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8" y="252"/>
                    <a:pt x="188" y="224"/>
                  </a:cubicBezTo>
                  <a:cubicBezTo>
                    <a:pt x="188" y="192"/>
                    <a:pt x="153" y="182"/>
                    <a:pt x="113" y="170"/>
                  </a:cubicBezTo>
                  <a:cubicBezTo>
                    <a:pt x="42" y="150"/>
                    <a:pt x="15" y="129"/>
                    <a:pt x="15" y="86"/>
                  </a:cubicBezTo>
                  <a:cubicBezTo>
                    <a:pt x="15" y="33"/>
                    <a:pt x="59" y="0"/>
                    <a:pt x="118" y="0"/>
                  </a:cubicBezTo>
                  <a:cubicBezTo>
                    <a:pt x="154" y="0"/>
                    <a:pt x="192" y="12"/>
                    <a:pt x="224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4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16C674FD-9428-487D-86F2-E34B74F88508}"/>
                </a:ext>
              </a:extLst>
            </p:cNvPr>
            <p:cNvSpPr>
              <a:spLocks/>
            </p:cNvSpPr>
            <p:nvPr/>
          </p:nvSpPr>
          <p:spPr bwMode="black">
            <a:xfrm>
              <a:off x="3201" y="1873"/>
              <a:ext cx="464" cy="472"/>
            </a:xfrm>
            <a:custGeom>
              <a:avLst/>
              <a:gdLst>
                <a:gd name="T0" fmla="*/ 0 w 464"/>
                <a:gd name="T1" fmla="*/ 0 h 472"/>
                <a:gd name="T2" fmla="*/ 53 w 464"/>
                <a:gd name="T3" fmla="*/ 0 h 472"/>
                <a:gd name="T4" fmla="*/ 232 w 464"/>
                <a:gd name="T5" fmla="*/ 329 h 472"/>
                <a:gd name="T6" fmla="*/ 411 w 464"/>
                <a:gd name="T7" fmla="*/ 0 h 472"/>
                <a:gd name="T8" fmla="*/ 464 w 464"/>
                <a:gd name="T9" fmla="*/ 0 h 472"/>
                <a:gd name="T10" fmla="*/ 464 w 464"/>
                <a:gd name="T11" fmla="*/ 472 h 472"/>
                <a:gd name="T12" fmla="*/ 411 w 464"/>
                <a:gd name="T13" fmla="*/ 472 h 472"/>
                <a:gd name="T14" fmla="*/ 411 w 464"/>
                <a:gd name="T15" fmla="*/ 115 h 472"/>
                <a:gd name="T16" fmla="*/ 232 w 464"/>
                <a:gd name="T17" fmla="*/ 445 h 472"/>
                <a:gd name="T18" fmla="*/ 53 w 464"/>
                <a:gd name="T19" fmla="*/ 115 h 472"/>
                <a:gd name="T20" fmla="*/ 53 w 464"/>
                <a:gd name="T21" fmla="*/ 472 h 472"/>
                <a:gd name="T22" fmla="*/ 0 w 464"/>
                <a:gd name="T23" fmla="*/ 472 h 472"/>
                <a:gd name="T24" fmla="*/ 0 w 464"/>
                <a:gd name="T25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4" h="472">
                  <a:moveTo>
                    <a:pt x="0" y="0"/>
                  </a:moveTo>
                  <a:lnTo>
                    <a:pt x="53" y="0"/>
                  </a:lnTo>
                  <a:lnTo>
                    <a:pt x="232" y="329"/>
                  </a:lnTo>
                  <a:lnTo>
                    <a:pt x="411" y="0"/>
                  </a:lnTo>
                  <a:lnTo>
                    <a:pt x="464" y="0"/>
                  </a:lnTo>
                  <a:lnTo>
                    <a:pt x="464" y="472"/>
                  </a:lnTo>
                  <a:lnTo>
                    <a:pt x="411" y="472"/>
                  </a:lnTo>
                  <a:lnTo>
                    <a:pt x="411" y="115"/>
                  </a:lnTo>
                  <a:lnTo>
                    <a:pt x="232" y="445"/>
                  </a:lnTo>
                  <a:lnTo>
                    <a:pt x="53" y="115"/>
                  </a:lnTo>
                  <a:lnTo>
                    <a:pt x="53" y="472"/>
                  </a:lnTo>
                  <a:lnTo>
                    <a:pt x="0" y="47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5A7840E1-3DFB-4EFA-830E-6F280C833C9D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3764" y="1982"/>
              <a:ext cx="349" cy="370"/>
            </a:xfrm>
            <a:custGeom>
              <a:avLst/>
              <a:gdLst>
                <a:gd name="T0" fmla="*/ 242 w 285"/>
                <a:gd name="T1" fmla="*/ 235 h 308"/>
                <a:gd name="T2" fmla="*/ 268 w 285"/>
                <a:gd name="T3" fmla="*/ 263 h 308"/>
                <a:gd name="T4" fmla="*/ 150 w 285"/>
                <a:gd name="T5" fmla="*/ 308 h 308"/>
                <a:gd name="T6" fmla="*/ 0 w 285"/>
                <a:gd name="T7" fmla="*/ 153 h 308"/>
                <a:gd name="T8" fmla="*/ 146 w 285"/>
                <a:gd name="T9" fmla="*/ 0 h 308"/>
                <a:gd name="T10" fmla="*/ 285 w 285"/>
                <a:gd name="T11" fmla="*/ 170 h 308"/>
                <a:gd name="T12" fmla="*/ 44 w 285"/>
                <a:gd name="T13" fmla="*/ 170 h 308"/>
                <a:gd name="T14" fmla="*/ 149 w 285"/>
                <a:gd name="T15" fmla="*/ 270 h 308"/>
                <a:gd name="T16" fmla="*/ 242 w 285"/>
                <a:gd name="T17" fmla="*/ 235 h 308"/>
                <a:gd name="T18" fmla="*/ 45 w 285"/>
                <a:gd name="T19" fmla="*/ 132 h 308"/>
                <a:gd name="T20" fmla="*/ 243 w 285"/>
                <a:gd name="T21" fmla="*/ 132 h 308"/>
                <a:gd name="T22" fmla="*/ 147 w 285"/>
                <a:gd name="T23" fmla="*/ 38 h 308"/>
                <a:gd name="T24" fmla="*/ 45 w 285"/>
                <a:gd name="T25" fmla="*/ 132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5" h="308">
                  <a:moveTo>
                    <a:pt x="242" y="235"/>
                  </a:moveTo>
                  <a:cubicBezTo>
                    <a:pt x="268" y="263"/>
                    <a:pt x="268" y="263"/>
                    <a:pt x="268" y="263"/>
                  </a:cubicBezTo>
                  <a:cubicBezTo>
                    <a:pt x="243" y="291"/>
                    <a:pt x="191" y="308"/>
                    <a:pt x="150" y="308"/>
                  </a:cubicBezTo>
                  <a:cubicBezTo>
                    <a:pt x="71" y="308"/>
                    <a:pt x="0" y="244"/>
                    <a:pt x="0" y="153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35" y="0"/>
                    <a:pt x="285" y="67"/>
                    <a:pt x="285" y="170"/>
                  </a:cubicBezTo>
                  <a:cubicBezTo>
                    <a:pt x="44" y="170"/>
                    <a:pt x="44" y="170"/>
                    <a:pt x="44" y="170"/>
                  </a:cubicBezTo>
                  <a:cubicBezTo>
                    <a:pt x="50" y="228"/>
                    <a:pt x="91" y="270"/>
                    <a:pt x="149" y="270"/>
                  </a:cubicBezTo>
                  <a:cubicBezTo>
                    <a:pt x="184" y="270"/>
                    <a:pt x="224" y="255"/>
                    <a:pt x="242" y="235"/>
                  </a:cubicBezTo>
                  <a:close/>
                  <a:moveTo>
                    <a:pt x="45" y="132"/>
                  </a:moveTo>
                  <a:cubicBezTo>
                    <a:pt x="243" y="132"/>
                    <a:pt x="243" y="132"/>
                    <a:pt x="243" y="132"/>
                  </a:cubicBezTo>
                  <a:cubicBezTo>
                    <a:pt x="238" y="79"/>
                    <a:pt x="206" y="38"/>
                    <a:pt x="147" y="38"/>
                  </a:cubicBezTo>
                  <a:cubicBezTo>
                    <a:pt x="95" y="38"/>
                    <a:pt x="53" y="75"/>
                    <a:pt x="45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4" name="Freeform 13">
              <a:extLst>
                <a:ext uri="{FF2B5EF4-FFF2-40B4-BE49-F238E27FC236}">
                  <a16:creationId xmlns:a16="http://schemas.microsoft.com/office/drawing/2014/main" id="{FE8FA87F-3177-4DEA-9E9C-DDA472353330}"/>
                </a:ext>
              </a:extLst>
            </p:cNvPr>
            <p:cNvSpPr>
              <a:spLocks/>
            </p:cNvSpPr>
            <p:nvPr/>
          </p:nvSpPr>
          <p:spPr bwMode="black">
            <a:xfrm>
              <a:off x="4172" y="1892"/>
              <a:ext cx="211" cy="460"/>
            </a:xfrm>
            <a:custGeom>
              <a:avLst/>
              <a:gdLst>
                <a:gd name="T0" fmla="*/ 173 w 173"/>
                <a:gd name="T1" fmla="*/ 365 h 383"/>
                <a:gd name="T2" fmla="*/ 119 w 173"/>
                <a:gd name="T3" fmla="*/ 383 h 383"/>
                <a:gd name="T4" fmla="*/ 47 w 173"/>
                <a:gd name="T5" fmla="*/ 308 h 383"/>
                <a:gd name="T6" fmla="*/ 47 w 173"/>
                <a:gd name="T7" fmla="*/ 120 h 383"/>
                <a:gd name="T8" fmla="*/ 0 w 173"/>
                <a:gd name="T9" fmla="*/ 120 h 383"/>
                <a:gd name="T10" fmla="*/ 0 w 173"/>
                <a:gd name="T11" fmla="*/ 81 h 383"/>
                <a:gd name="T12" fmla="*/ 47 w 173"/>
                <a:gd name="T13" fmla="*/ 81 h 383"/>
                <a:gd name="T14" fmla="*/ 47 w 173"/>
                <a:gd name="T15" fmla="*/ 0 h 383"/>
                <a:gd name="T16" fmla="*/ 89 w 173"/>
                <a:gd name="T17" fmla="*/ 0 h 383"/>
                <a:gd name="T18" fmla="*/ 89 w 173"/>
                <a:gd name="T19" fmla="*/ 81 h 383"/>
                <a:gd name="T20" fmla="*/ 162 w 173"/>
                <a:gd name="T21" fmla="*/ 81 h 383"/>
                <a:gd name="T22" fmla="*/ 162 w 173"/>
                <a:gd name="T23" fmla="*/ 120 h 383"/>
                <a:gd name="T24" fmla="*/ 89 w 173"/>
                <a:gd name="T25" fmla="*/ 120 h 383"/>
                <a:gd name="T26" fmla="*/ 89 w 173"/>
                <a:gd name="T27" fmla="*/ 308 h 383"/>
                <a:gd name="T28" fmla="*/ 121 w 173"/>
                <a:gd name="T29" fmla="*/ 345 h 383"/>
                <a:gd name="T30" fmla="*/ 152 w 173"/>
                <a:gd name="T31" fmla="*/ 333 h 383"/>
                <a:gd name="T32" fmla="*/ 173 w 173"/>
                <a:gd name="T33" fmla="*/ 365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3" h="383">
                  <a:moveTo>
                    <a:pt x="173" y="365"/>
                  </a:moveTo>
                  <a:cubicBezTo>
                    <a:pt x="158" y="377"/>
                    <a:pt x="139" y="383"/>
                    <a:pt x="119" y="383"/>
                  </a:cubicBezTo>
                  <a:cubicBezTo>
                    <a:pt x="76" y="383"/>
                    <a:pt x="47" y="352"/>
                    <a:pt x="47" y="308"/>
                  </a:cubicBezTo>
                  <a:cubicBezTo>
                    <a:pt x="47" y="120"/>
                    <a:pt x="47" y="120"/>
                    <a:pt x="47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47" y="81"/>
                    <a:pt x="47" y="81"/>
                    <a:pt x="47" y="81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162" y="81"/>
                    <a:pt x="162" y="81"/>
                    <a:pt x="162" y="81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89" y="308"/>
                    <a:pt x="89" y="308"/>
                    <a:pt x="89" y="308"/>
                  </a:cubicBezTo>
                  <a:cubicBezTo>
                    <a:pt x="89" y="330"/>
                    <a:pt x="104" y="345"/>
                    <a:pt x="121" y="345"/>
                  </a:cubicBezTo>
                  <a:cubicBezTo>
                    <a:pt x="135" y="345"/>
                    <a:pt x="146" y="340"/>
                    <a:pt x="152" y="333"/>
                  </a:cubicBezTo>
                  <a:lnTo>
                    <a:pt x="173" y="3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5" name="Freeform 14">
              <a:extLst>
                <a:ext uri="{FF2B5EF4-FFF2-40B4-BE49-F238E27FC236}">
                  <a16:creationId xmlns:a16="http://schemas.microsoft.com/office/drawing/2014/main" id="{C9209808-6696-40D2-BB08-D21DE71C53D8}"/>
                </a:ext>
              </a:extLst>
            </p:cNvPr>
            <p:cNvSpPr>
              <a:spLocks/>
            </p:cNvSpPr>
            <p:nvPr/>
          </p:nvSpPr>
          <p:spPr bwMode="black">
            <a:xfrm>
              <a:off x="4463" y="1982"/>
              <a:ext cx="192" cy="363"/>
            </a:xfrm>
            <a:custGeom>
              <a:avLst/>
              <a:gdLst>
                <a:gd name="T0" fmla="*/ 157 w 157"/>
                <a:gd name="T1" fmla="*/ 0 h 302"/>
                <a:gd name="T2" fmla="*/ 157 w 157"/>
                <a:gd name="T3" fmla="*/ 38 h 302"/>
                <a:gd name="T4" fmla="*/ 43 w 157"/>
                <a:gd name="T5" fmla="*/ 137 h 302"/>
                <a:gd name="T6" fmla="*/ 43 w 157"/>
                <a:gd name="T7" fmla="*/ 302 h 302"/>
                <a:gd name="T8" fmla="*/ 0 w 157"/>
                <a:gd name="T9" fmla="*/ 302 h 302"/>
                <a:gd name="T10" fmla="*/ 0 w 157"/>
                <a:gd name="T11" fmla="*/ 6 h 302"/>
                <a:gd name="T12" fmla="*/ 43 w 157"/>
                <a:gd name="T13" fmla="*/ 6 h 302"/>
                <a:gd name="T14" fmla="*/ 43 w 157"/>
                <a:gd name="T15" fmla="*/ 64 h 302"/>
                <a:gd name="T16" fmla="*/ 157 w 157"/>
                <a:gd name="T17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302">
                  <a:moveTo>
                    <a:pt x="157" y="0"/>
                  </a:moveTo>
                  <a:cubicBezTo>
                    <a:pt x="157" y="38"/>
                    <a:pt x="157" y="38"/>
                    <a:pt x="157" y="38"/>
                  </a:cubicBezTo>
                  <a:cubicBezTo>
                    <a:pt x="90" y="38"/>
                    <a:pt x="43" y="79"/>
                    <a:pt x="43" y="137"/>
                  </a:cubicBezTo>
                  <a:cubicBezTo>
                    <a:pt x="43" y="302"/>
                    <a:pt x="43" y="302"/>
                    <a:pt x="43" y="302"/>
                  </a:cubicBezTo>
                  <a:cubicBezTo>
                    <a:pt x="0" y="302"/>
                    <a:pt x="0" y="302"/>
                    <a:pt x="0" y="30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60" y="25"/>
                    <a:pt x="103" y="0"/>
                    <a:pt x="1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6" name="Freeform 15">
              <a:extLst>
                <a:ext uri="{FF2B5EF4-FFF2-40B4-BE49-F238E27FC236}">
                  <a16:creationId xmlns:a16="http://schemas.microsoft.com/office/drawing/2014/main" id="{1D3B2A8C-316B-4B50-9091-1B4AC66484A5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4695" y="1982"/>
              <a:ext cx="374" cy="370"/>
            </a:xfrm>
            <a:custGeom>
              <a:avLst/>
              <a:gdLst>
                <a:gd name="T0" fmla="*/ 0 w 306"/>
                <a:gd name="T1" fmla="*/ 154 h 308"/>
                <a:gd name="T2" fmla="*/ 153 w 306"/>
                <a:gd name="T3" fmla="*/ 0 h 308"/>
                <a:gd name="T4" fmla="*/ 306 w 306"/>
                <a:gd name="T5" fmla="*/ 154 h 308"/>
                <a:gd name="T6" fmla="*/ 153 w 306"/>
                <a:gd name="T7" fmla="*/ 308 h 308"/>
                <a:gd name="T8" fmla="*/ 0 w 306"/>
                <a:gd name="T9" fmla="*/ 154 h 308"/>
                <a:gd name="T10" fmla="*/ 261 w 306"/>
                <a:gd name="T11" fmla="*/ 154 h 308"/>
                <a:gd name="T12" fmla="*/ 153 w 306"/>
                <a:gd name="T13" fmla="*/ 38 h 308"/>
                <a:gd name="T14" fmla="*/ 46 w 306"/>
                <a:gd name="T15" fmla="*/ 154 h 308"/>
                <a:gd name="T16" fmla="*/ 153 w 306"/>
                <a:gd name="T17" fmla="*/ 270 h 308"/>
                <a:gd name="T18" fmla="*/ 261 w 306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6" h="308">
                  <a:moveTo>
                    <a:pt x="0" y="154"/>
                  </a:moveTo>
                  <a:cubicBezTo>
                    <a:pt x="0" y="70"/>
                    <a:pt x="71" y="0"/>
                    <a:pt x="153" y="0"/>
                  </a:cubicBezTo>
                  <a:cubicBezTo>
                    <a:pt x="236" y="0"/>
                    <a:pt x="306" y="70"/>
                    <a:pt x="306" y="154"/>
                  </a:cubicBezTo>
                  <a:cubicBezTo>
                    <a:pt x="306" y="238"/>
                    <a:pt x="236" y="308"/>
                    <a:pt x="153" y="308"/>
                  </a:cubicBezTo>
                  <a:cubicBezTo>
                    <a:pt x="71" y="308"/>
                    <a:pt x="0" y="238"/>
                    <a:pt x="0" y="154"/>
                  </a:cubicBezTo>
                  <a:close/>
                  <a:moveTo>
                    <a:pt x="261" y="154"/>
                  </a:moveTo>
                  <a:cubicBezTo>
                    <a:pt x="261" y="91"/>
                    <a:pt x="212" y="38"/>
                    <a:pt x="153" y="38"/>
                  </a:cubicBezTo>
                  <a:cubicBezTo>
                    <a:pt x="95" y="38"/>
                    <a:pt x="46" y="91"/>
                    <a:pt x="46" y="154"/>
                  </a:cubicBezTo>
                  <a:cubicBezTo>
                    <a:pt x="46" y="217"/>
                    <a:pt x="95" y="270"/>
                    <a:pt x="153" y="270"/>
                  </a:cubicBezTo>
                  <a:cubicBezTo>
                    <a:pt x="212" y="270"/>
                    <a:pt x="261" y="217"/>
                    <a:pt x="261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15C78FBB-9428-49FA-A406-331F81A8781F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161" y="1982"/>
              <a:ext cx="350" cy="481"/>
            </a:xfrm>
            <a:custGeom>
              <a:avLst/>
              <a:gdLst>
                <a:gd name="T0" fmla="*/ 286 w 286"/>
                <a:gd name="T1" fmla="*/ 154 h 400"/>
                <a:gd name="T2" fmla="*/ 150 w 286"/>
                <a:gd name="T3" fmla="*/ 308 h 400"/>
                <a:gd name="T4" fmla="*/ 42 w 286"/>
                <a:gd name="T5" fmla="*/ 246 h 400"/>
                <a:gd name="T6" fmla="*/ 42 w 286"/>
                <a:gd name="T7" fmla="*/ 400 h 400"/>
                <a:gd name="T8" fmla="*/ 0 w 286"/>
                <a:gd name="T9" fmla="*/ 400 h 400"/>
                <a:gd name="T10" fmla="*/ 0 w 286"/>
                <a:gd name="T11" fmla="*/ 6 h 400"/>
                <a:gd name="T12" fmla="*/ 42 w 286"/>
                <a:gd name="T13" fmla="*/ 6 h 400"/>
                <a:gd name="T14" fmla="*/ 42 w 286"/>
                <a:gd name="T15" fmla="*/ 62 h 400"/>
                <a:gd name="T16" fmla="*/ 150 w 286"/>
                <a:gd name="T17" fmla="*/ 0 h 400"/>
                <a:gd name="T18" fmla="*/ 286 w 286"/>
                <a:gd name="T19" fmla="*/ 154 h 400"/>
                <a:gd name="T20" fmla="*/ 240 w 286"/>
                <a:gd name="T21" fmla="*/ 154 h 400"/>
                <a:gd name="T22" fmla="*/ 142 w 286"/>
                <a:gd name="T23" fmla="*/ 38 h 400"/>
                <a:gd name="T24" fmla="*/ 42 w 286"/>
                <a:gd name="T25" fmla="*/ 154 h 400"/>
                <a:gd name="T26" fmla="*/ 142 w 286"/>
                <a:gd name="T27" fmla="*/ 270 h 400"/>
                <a:gd name="T28" fmla="*/ 240 w 286"/>
                <a:gd name="T29" fmla="*/ 154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6" h="400">
                  <a:moveTo>
                    <a:pt x="286" y="154"/>
                  </a:moveTo>
                  <a:cubicBezTo>
                    <a:pt x="286" y="244"/>
                    <a:pt x="227" y="308"/>
                    <a:pt x="150" y="308"/>
                  </a:cubicBezTo>
                  <a:cubicBezTo>
                    <a:pt x="102" y="308"/>
                    <a:pt x="65" y="285"/>
                    <a:pt x="42" y="246"/>
                  </a:cubicBezTo>
                  <a:cubicBezTo>
                    <a:pt x="42" y="400"/>
                    <a:pt x="42" y="400"/>
                    <a:pt x="42" y="400"/>
                  </a:cubicBezTo>
                  <a:cubicBezTo>
                    <a:pt x="0" y="400"/>
                    <a:pt x="0" y="400"/>
                    <a:pt x="0" y="40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65" y="23"/>
                    <a:pt x="102" y="0"/>
                    <a:pt x="150" y="0"/>
                  </a:cubicBezTo>
                  <a:cubicBezTo>
                    <a:pt x="227" y="0"/>
                    <a:pt x="286" y="64"/>
                    <a:pt x="286" y="154"/>
                  </a:cubicBezTo>
                  <a:close/>
                  <a:moveTo>
                    <a:pt x="240" y="154"/>
                  </a:moveTo>
                  <a:cubicBezTo>
                    <a:pt x="240" y="86"/>
                    <a:pt x="199" y="38"/>
                    <a:pt x="142" y="38"/>
                  </a:cubicBezTo>
                  <a:cubicBezTo>
                    <a:pt x="83" y="38"/>
                    <a:pt x="42" y="86"/>
                    <a:pt x="42" y="154"/>
                  </a:cubicBezTo>
                  <a:cubicBezTo>
                    <a:pt x="42" y="222"/>
                    <a:pt x="83" y="270"/>
                    <a:pt x="142" y="270"/>
                  </a:cubicBezTo>
                  <a:cubicBezTo>
                    <a:pt x="199" y="270"/>
                    <a:pt x="240" y="222"/>
                    <a:pt x="24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8" name="Freeform 17">
              <a:extLst>
                <a:ext uri="{FF2B5EF4-FFF2-40B4-BE49-F238E27FC236}">
                  <a16:creationId xmlns:a16="http://schemas.microsoft.com/office/drawing/2014/main" id="{C1B41AC2-DF88-418C-89A8-77AE1C13487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5582" y="1982"/>
              <a:ext cx="373" cy="370"/>
            </a:xfrm>
            <a:custGeom>
              <a:avLst/>
              <a:gdLst>
                <a:gd name="T0" fmla="*/ 0 w 305"/>
                <a:gd name="T1" fmla="*/ 154 h 308"/>
                <a:gd name="T2" fmla="*/ 153 w 305"/>
                <a:gd name="T3" fmla="*/ 0 h 308"/>
                <a:gd name="T4" fmla="*/ 305 w 305"/>
                <a:gd name="T5" fmla="*/ 154 h 308"/>
                <a:gd name="T6" fmla="*/ 153 w 305"/>
                <a:gd name="T7" fmla="*/ 308 h 308"/>
                <a:gd name="T8" fmla="*/ 0 w 305"/>
                <a:gd name="T9" fmla="*/ 154 h 308"/>
                <a:gd name="T10" fmla="*/ 260 w 305"/>
                <a:gd name="T11" fmla="*/ 154 h 308"/>
                <a:gd name="T12" fmla="*/ 153 w 305"/>
                <a:gd name="T13" fmla="*/ 38 h 308"/>
                <a:gd name="T14" fmla="*/ 45 w 305"/>
                <a:gd name="T15" fmla="*/ 154 h 308"/>
                <a:gd name="T16" fmla="*/ 153 w 305"/>
                <a:gd name="T17" fmla="*/ 270 h 308"/>
                <a:gd name="T18" fmla="*/ 260 w 305"/>
                <a:gd name="T1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5" h="308">
                  <a:moveTo>
                    <a:pt x="0" y="154"/>
                  </a:moveTo>
                  <a:cubicBezTo>
                    <a:pt x="0" y="70"/>
                    <a:pt x="70" y="0"/>
                    <a:pt x="153" y="0"/>
                  </a:cubicBezTo>
                  <a:cubicBezTo>
                    <a:pt x="235" y="0"/>
                    <a:pt x="305" y="70"/>
                    <a:pt x="305" y="154"/>
                  </a:cubicBezTo>
                  <a:cubicBezTo>
                    <a:pt x="305" y="238"/>
                    <a:pt x="235" y="308"/>
                    <a:pt x="153" y="308"/>
                  </a:cubicBezTo>
                  <a:cubicBezTo>
                    <a:pt x="70" y="308"/>
                    <a:pt x="0" y="238"/>
                    <a:pt x="0" y="154"/>
                  </a:cubicBezTo>
                  <a:close/>
                  <a:moveTo>
                    <a:pt x="260" y="154"/>
                  </a:moveTo>
                  <a:cubicBezTo>
                    <a:pt x="260" y="91"/>
                    <a:pt x="211" y="38"/>
                    <a:pt x="153" y="38"/>
                  </a:cubicBezTo>
                  <a:cubicBezTo>
                    <a:pt x="94" y="38"/>
                    <a:pt x="45" y="91"/>
                    <a:pt x="45" y="154"/>
                  </a:cubicBezTo>
                  <a:cubicBezTo>
                    <a:pt x="45" y="217"/>
                    <a:pt x="94" y="270"/>
                    <a:pt x="153" y="270"/>
                  </a:cubicBezTo>
                  <a:cubicBezTo>
                    <a:pt x="211" y="270"/>
                    <a:pt x="260" y="217"/>
                    <a:pt x="260" y="1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9" name="Rectangle 18">
              <a:extLst>
                <a:ext uri="{FF2B5EF4-FFF2-40B4-BE49-F238E27FC236}">
                  <a16:creationId xmlns:a16="http://schemas.microsoft.com/office/drawing/2014/main" id="{8A52667A-7197-4718-A7CC-9DB76FD15044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6042" y="1865"/>
              <a:ext cx="52" cy="48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0" name="Freeform 19">
              <a:extLst>
                <a:ext uri="{FF2B5EF4-FFF2-40B4-BE49-F238E27FC236}">
                  <a16:creationId xmlns:a16="http://schemas.microsoft.com/office/drawing/2014/main" id="{6E7E8DE2-C426-4707-B205-0D5D93A76152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6191" y="1857"/>
              <a:ext cx="68" cy="488"/>
            </a:xfrm>
            <a:custGeom>
              <a:avLst/>
              <a:gdLst>
                <a:gd name="T0" fmla="*/ 0 w 56"/>
                <a:gd name="T1" fmla="*/ 28 h 406"/>
                <a:gd name="T2" fmla="*/ 29 w 56"/>
                <a:gd name="T3" fmla="*/ 0 h 406"/>
                <a:gd name="T4" fmla="*/ 56 w 56"/>
                <a:gd name="T5" fmla="*/ 28 h 406"/>
                <a:gd name="T6" fmla="*/ 29 w 56"/>
                <a:gd name="T7" fmla="*/ 57 h 406"/>
                <a:gd name="T8" fmla="*/ 0 w 56"/>
                <a:gd name="T9" fmla="*/ 28 h 406"/>
                <a:gd name="T10" fmla="*/ 7 w 56"/>
                <a:gd name="T11" fmla="*/ 110 h 406"/>
                <a:gd name="T12" fmla="*/ 50 w 56"/>
                <a:gd name="T13" fmla="*/ 110 h 406"/>
                <a:gd name="T14" fmla="*/ 50 w 56"/>
                <a:gd name="T15" fmla="*/ 406 h 406"/>
                <a:gd name="T16" fmla="*/ 7 w 56"/>
                <a:gd name="T17" fmla="*/ 406 h 406"/>
                <a:gd name="T18" fmla="*/ 7 w 56"/>
                <a:gd name="T19" fmla="*/ 11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" h="406">
                  <a:moveTo>
                    <a:pt x="0" y="28"/>
                  </a:moveTo>
                  <a:cubicBezTo>
                    <a:pt x="0" y="13"/>
                    <a:pt x="13" y="0"/>
                    <a:pt x="29" y="0"/>
                  </a:cubicBezTo>
                  <a:cubicBezTo>
                    <a:pt x="44" y="0"/>
                    <a:pt x="56" y="13"/>
                    <a:pt x="56" y="28"/>
                  </a:cubicBezTo>
                  <a:cubicBezTo>
                    <a:pt x="56" y="44"/>
                    <a:pt x="44" y="57"/>
                    <a:pt x="29" y="57"/>
                  </a:cubicBezTo>
                  <a:cubicBezTo>
                    <a:pt x="13" y="57"/>
                    <a:pt x="0" y="44"/>
                    <a:pt x="0" y="28"/>
                  </a:cubicBezTo>
                  <a:close/>
                  <a:moveTo>
                    <a:pt x="7" y="110"/>
                  </a:moveTo>
                  <a:cubicBezTo>
                    <a:pt x="50" y="110"/>
                    <a:pt x="50" y="110"/>
                    <a:pt x="50" y="110"/>
                  </a:cubicBezTo>
                  <a:cubicBezTo>
                    <a:pt x="50" y="406"/>
                    <a:pt x="50" y="406"/>
                    <a:pt x="50" y="406"/>
                  </a:cubicBezTo>
                  <a:cubicBezTo>
                    <a:pt x="7" y="406"/>
                    <a:pt x="7" y="406"/>
                    <a:pt x="7" y="406"/>
                  </a:cubicBezTo>
                  <a:lnTo>
                    <a:pt x="7" y="1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1" name="Freeform 20">
              <a:extLst>
                <a:ext uri="{FF2B5EF4-FFF2-40B4-BE49-F238E27FC236}">
                  <a16:creationId xmlns:a16="http://schemas.microsoft.com/office/drawing/2014/main" id="{D3B127C7-22FD-48BC-9B8E-27EBE146499C}"/>
                </a:ext>
              </a:extLst>
            </p:cNvPr>
            <p:cNvSpPr>
              <a:spLocks/>
            </p:cNvSpPr>
            <p:nvPr/>
          </p:nvSpPr>
          <p:spPr bwMode="black">
            <a:xfrm>
              <a:off x="6335" y="1982"/>
              <a:ext cx="282" cy="370"/>
            </a:xfrm>
            <a:custGeom>
              <a:avLst/>
              <a:gdLst>
                <a:gd name="T0" fmla="*/ 0 w 230"/>
                <a:gd name="T1" fmla="*/ 264 h 308"/>
                <a:gd name="T2" fmla="*/ 22 w 230"/>
                <a:gd name="T3" fmla="*/ 233 h 308"/>
                <a:gd name="T4" fmla="*/ 122 w 230"/>
                <a:gd name="T5" fmla="*/ 270 h 308"/>
                <a:gd name="T6" fmla="*/ 187 w 230"/>
                <a:gd name="T7" fmla="*/ 224 h 308"/>
                <a:gd name="T8" fmla="*/ 113 w 230"/>
                <a:gd name="T9" fmla="*/ 170 h 308"/>
                <a:gd name="T10" fmla="*/ 14 w 230"/>
                <a:gd name="T11" fmla="*/ 86 h 308"/>
                <a:gd name="T12" fmla="*/ 118 w 230"/>
                <a:gd name="T13" fmla="*/ 0 h 308"/>
                <a:gd name="T14" fmla="*/ 223 w 230"/>
                <a:gd name="T15" fmla="*/ 33 h 308"/>
                <a:gd name="T16" fmla="*/ 203 w 230"/>
                <a:gd name="T17" fmla="*/ 66 h 308"/>
                <a:gd name="T18" fmla="*/ 118 w 230"/>
                <a:gd name="T19" fmla="*/ 38 h 308"/>
                <a:gd name="T20" fmla="*/ 57 w 230"/>
                <a:gd name="T21" fmla="*/ 81 h 308"/>
                <a:gd name="T22" fmla="*/ 134 w 230"/>
                <a:gd name="T23" fmla="*/ 133 h 308"/>
                <a:gd name="T24" fmla="*/ 230 w 230"/>
                <a:gd name="T25" fmla="*/ 219 h 308"/>
                <a:gd name="T26" fmla="*/ 122 w 230"/>
                <a:gd name="T27" fmla="*/ 308 h 308"/>
                <a:gd name="T28" fmla="*/ 0 w 230"/>
                <a:gd name="T29" fmla="*/ 26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308">
                  <a:moveTo>
                    <a:pt x="0" y="264"/>
                  </a:moveTo>
                  <a:cubicBezTo>
                    <a:pt x="22" y="233"/>
                    <a:pt x="22" y="233"/>
                    <a:pt x="22" y="233"/>
                  </a:cubicBezTo>
                  <a:cubicBezTo>
                    <a:pt x="56" y="258"/>
                    <a:pt x="90" y="270"/>
                    <a:pt x="122" y="270"/>
                  </a:cubicBezTo>
                  <a:cubicBezTo>
                    <a:pt x="161" y="270"/>
                    <a:pt x="187" y="252"/>
                    <a:pt x="187" y="224"/>
                  </a:cubicBezTo>
                  <a:cubicBezTo>
                    <a:pt x="187" y="192"/>
                    <a:pt x="153" y="182"/>
                    <a:pt x="113" y="170"/>
                  </a:cubicBezTo>
                  <a:cubicBezTo>
                    <a:pt x="42" y="150"/>
                    <a:pt x="14" y="129"/>
                    <a:pt x="14" y="86"/>
                  </a:cubicBezTo>
                  <a:cubicBezTo>
                    <a:pt x="14" y="33"/>
                    <a:pt x="59" y="0"/>
                    <a:pt x="118" y="0"/>
                  </a:cubicBezTo>
                  <a:cubicBezTo>
                    <a:pt x="154" y="0"/>
                    <a:pt x="192" y="12"/>
                    <a:pt x="223" y="33"/>
                  </a:cubicBezTo>
                  <a:cubicBezTo>
                    <a:pt x="203" y="66"/>
                    <a:pt x="203" y="66"/>
                    <a:pt x="203" y="66"/>
                  </a:cubicBezTo>
                  <a:cubicBezTo>
                    <a:pt x="173" y="47"/>
                    <a:pt x="144" y="38"/>
                    <a:pt x="118" y="38"/>
                  </a:cubicBezTo>
                  <a:cubicBezTo>
                    <a:pt x="85" y="38"/>
                    <a:pt x="57" y="53"/>
                    <a:pt x="57" y="81"/>
                  </a:cubicBezTo>
                  <a:cubicBezTo>
                    <a:pt x="57" y="107"/>
                    <a:pt x="79" y="115"/>
                    <a:pt x="134" y="133"/>
                  </a:cubicBezTo>
                  <a:cubicBezTo>
                    <a:pt x="181" y="147"/>
                    <a:pt x="230" y="163"/>
                    <a:pt x="230" y="219"/>
                  </a:cubicBezTo>
                  <a:cubicBezTo>
                    <a:pt x="230" y="274"/>
                    <a:pt x="183" y="308"/>
                    <a:pt x="122" y="308"/>
                  </a:cubicBezTo>
                  <a:cubicBezTo>
                    <a:pt x="81" y="308"/>
                    <a:pt x="36" y="293"/>
                    <a:pt x="0" y="2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526" y="1616678"/>
            <a:ext cx="4634944" cy="244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accent4">
                    <a:lumMod val="75000"/>
                  </a:schemeClr>
                </a:solidFill>
              </a:rPr>
              <a:t>Do the fonts in these two sentences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527" y="1860778"/>
            <a:ext cx="7301750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Subtitle 2">
            <a:extLst>
              <a:ext uri="{FF2B5EF4-FFF2-40B4-BE49-F238E27FC236}">
                <a16:creationId xmlns:a16="http://schemas.microsoft.com/office/drawing/2014/main" id="{FC6AEF27-4C4B-4F76-B72F-97813D8D6BFC}"/>
              </a:ext>
            </a:extLst>
          </p:cNvPr>
          <p:cNvSpPr txBox="1">
            <a:spLocks/>
          </p:cNvSpPr>
          <p:nvPr userDrawn="1"/>
        </p:nvSpPr>
        <p:spPr>
          <a:xfrm>
            <a:off x="593021" y="838105"/>
            <a:ext cx="10965543" cy="2477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Camphor Std" panose="020B0504030404020204" pitchFamily="34" charset="0"/>
              <a:buNone/>
              <a:tabLst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2"/>
              </a:buClr>
              <a:buSzPct val="90000"/>
              <a:buFont typeface="+mj-lt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Is the Metropolis font installed on my computer?</a:t>
            </a:r>
          </a:p>
        </p:txBody>
      </p:sp>
      <p:sp>
        <p:nvSpPr>
          <p:cNvPr id="52" name="Title 8">
            <a:extLst>
              <a:ext uri="{FF2B5EF4-FFF2-40B4-BE49-F238E27FC236}">
                <a16:creationId xmlns:a16="http://schemas.microsoft.com/office/drawing/2014/main" id="{1C4C5B22-7FB6-4758-B372-1D21922DC1C0}"/>
              </a:ext>
            </a:extLst>
          </p:cNvPr>
          <p:cNvSpPr txBox="1">
            <a:spLocks/>
          </p:cNvSpPr>
          <p:nvPr userDrawn="1"/>
        </p:nvSpPr>
        <p:spPr>
          <a:xfrm>
            <a:off x="579960" y="412751"/>
            <a:ext cx="11003870" cy="3810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Metropolis Font Check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F03924-2349-4EB4-A450-F58E2941CDF6}"/>
              </a:ext>
            </a:extLst>
          </p:cNvPr>
          <p:cNvSpPr txBox="1"/>
          <p:nvPr userDrawn="1"/>
        </p:nvSpPr>
        <p:spPr>
          <a:xfrm>
            <a:off x="598270" y="2908234"/>
            <a:ext cx="7431435" cy="75405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r>
              <a:rPr lang="en-US" sz="49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This is Metropolis</a:t>
            </a:r>
          </a:p>
        </p:txBody>
      </p:sp>
    </p:spTree>
    <p:extLst>
      <p:ext uri="{BB962C8B-B14F-4D97-AF65-F5344CB8AC3E}">
        <p14:creationId xmlns:p14="http://schemas.microsoft.com/office/powerpoint/2010/main" val="420611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92001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dirty="0"/>
                  <a:t>Footnote: Lorem ipsum dolor sit </a:t>
                </a:r>
                <a:r>
                  <a:rPr lang="en-US" sz="700" dirty="0" err="1"/>
                  <a:t>amet</a:t>
                </a:r>
                <a:r>
                  <a:rPr lang="en-US" sz="700" dirty="0"/>
                  <a:t>, </a:t>
                </a:r>
                <a:r>
                  <a:rPr lang="en-US" sz="700" dirty="0" err="1"/>
                  <a:t>consectetur</a:t>
                </a:r>
                <a:r>
                  <a:rPr lang="en-US" sz="700" dirty="0"/>
                  <a:t> </a:t>
                </a:r>
                <a:r>
                  <a:rPr lang="en-US" sz="700" dirty="0" err="1"/>
                  <a:t>adipiscing</a:t>
                </a:r>
                <a:r>
                  <a:rPr lang="en-US" sz="700" dirty="0"/>
                  <a:t> </a:t>
                </a:r>
                <a:r>
                  <a:rPr lang="en-US" sz="700" dirty="0" err="1"/>
                  <a:t>elit</a:t>
                </a:r>
                <a:r>
                  <a:rPr lang="en-US" sz="700" dirty="0"/>
                  <a:t>. Maecenas dui magna, </a:t>
                </a:r>
                <a:r>
                  <a:rPr lang="en-US" sz="700" dirty="0" err="1"/>
                  <a:t>sagittis</a:t>
                </a:r>
                <a:r>
                  <a:rPr lang="en-US" sz="700" dirty="0"/>
                  <a:t> at </a:t>
                </a:r>
                <a:r>
                  <a:rPr lang="en-US" sz="700" dirty="0" err="1"/>
                  <a:t>feugiat</a:t>
                </a:r>
                <a:r>
                  <a:rPr lang="en-US" sz="700" dirty="0"/>
                  <a:t> </a:t>
                </a:r>
                <a:r>
                  <a:rPr lang="en-US" sz="700" dirty="0" err="1"/>
                  <a:t>eget</a:t>
                </a:r>
                <a:r>
                  <a:rPr lang="en-US" sz="700" dirty="0"/>
                  <a:t>, </a:t>
                </a:r>
                <a:r>
                  <a:rPr lang="en-US" sz="700" dirty="0" err="1"/>
                  <a:t>viverra</a:t>
                </a:r>
                <a:r>
                  <a:rPr lang="en-US" sz="700" dirty="0"/>
                  <a:t> </a:t>
                </a:r>
                <a:r>
                  <a:rPr lang="en-US" sz="700" dirty="0" err="1"/>
                  <a:t>eu</a:t>
                </a:r>
                <a:r>
                  <a:rPr lang="en-US" sz="700" dirty="0"/>
                  <a:t> libero. Vestibulum a </a:t>
                </a:r>
                <a:r>
                  <a:rPr lang="en-US" sz="700" dirty="0" err="1"/>
                  <a:t>justo</a:t>
                </a:r>
                <a:r>
                  <a:rPr lang="en-US" sz="700" dirty="0"/>
                  <a:t> mi. </a:t>
                </a:r>
                <a:r>
                  <a:rPr lang="en-US" sz="700" dirty="0" err="1"/>
                  <a:t>Etiam</a:t>
                </a:r>
                <a:r>
                  <a:rPr lang="en-US" sz="700" dirty="0"/>
                  <a:t> </a:t>
                </a:r>
                <a:r>
                  <a:rPr lang="en-US" sz="700" dirty="0" err="1"/>
                  <a:t>blandit</a:t>
                </a:r>
                <a:r>
                  <a:rPr lang="en-US" sz="700" dirty="0"/>
                  <a:t> tempus </a:t>
                </a:r>
                <a:r>
                  <a:rPr lang="en-US" sz="700" dirty="0" err="1"/>
                  <a:t>odio</a:t>
                </a:r>
                <a:r>
                  <a:rPr lang="en-US" sz="700" dirty="0"/>
                  <a:t>. </a:t>
                </a:r>
                <a:r>
                  <a:rPr lang="en-US" sz="700" dirty="0" err="1"/>
                  <a:t>Fusce</a:t>
                </a:r>
                <a:r>
                  <a:rPr lang="en-US" sz="700" dirty="0"/>
                  <a:t> </a:t>
                </a:r>
                <a:r>
                  <a:rPr lang="en-US" sz="700" dirty="0" err="1"/>
                  <a:t>orci</a:t>
                </a:r>
                <a:r>
                  <a:rPr lang="en-US" sz="700" dirty="0"/>
                  <a:t> </a:t>
                </a:r>
                <a:r>
                  <a:rPr lang="en-US" sz="700" dirty="0" err="1"/>
                  <a:t>lectus</a:t>
                </a:r>
                <a:r>
                  <a:rPr lang="en-US" sz="700" dirty="0"/>
                  <a:t>, </a:t>
                </a:r>
                <a:r>
                  <a:rPr lang="en-US" sz="700" dirty="0" err="1"/>
                  <a:t>tincidunt</a:t>
                </a:r>
                <a:r>
                  <a:rPr lang="en-US" sz="700" dirty="0"/>
                  <a:t> </a:t>
                </a:r>
                <a:r>
                  <a:rPr lang="en-US" sz="700" dirty="0" err="1"/>
                  <a:t>eget</a:t>
                </a:r>
                <a:r>
                  <a:rPr lang="en-US" sz="700" dirty="0"/>
                  <a:t> </a:t>
                </a:r>
                <a:r>
                  <a:rPr lang="en-US" sz="700" dirty="0" err="1"/>
                  <a:t>hendrerit</a:t>
                </a:r>
                <a:r>
                  <a:rPr lang="en-US" sz="700" dirty="0"/>
                  <a:t> </a:t>
                </a:r>
                <a:r>
                  <a:rPr lang="en-US" sz="700" dirty="0" err="1"/>
                  <a:t>quis</a:t>
                </a:r>
                <a:r>
                  <a:rPr lang="en-US" sz="700" dirty="0"/>
                  <a:t>, </a:t>
                </a:r>
                <a:r>
                  <a:rPr lang="en-US" sz="700" dirty="0" err="1"/>
                  <a:t>blandit</a:t>
                </a:r>
                <a:r>
                  <a:rPr lang="en-US" sz="700" dirty="0"/>
                  <a:t>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811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551" y="721895"/>
            <a:ext cx="10879380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10882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Subtitle">
  <p:cSld name="1_Title and Subtitle">
    <p:spTree>
      <p:nvGrpSpPr>
        <p:cNvPr id="1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p77"/>
          <p:cNvSpPr txBox="1"/>
          <p:nvPr/>
        </p:nvSpPr>
        <p:spPr>
          <a:xfrm>
            <a:off x="11493934" y="6388100"/>
            <a:ext cx="438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000000"/>
                </a:solidFill>
                <a:latin typeface="Metropolis Regular" pitchFamily="2" charset="77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t>‹#›</a:t>
            </a:fld>
            <a:endParaRPr sz="1400" b="0" i="0" u="none" strike="noStrike" cap="none">
              <a:solidFill>
                <a:srgbClr val="000000"/>
              </a:solidFill>
              <a:latin typeface="Metropolis Regular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1729" name="Google Shape;1729;p77"/>
          <p:cNvSpPr txBox="1">
            <a:spLocks noGrp="1"/>
          </p:cNvSpPr>
          <p:nvPr>
            <p:ph type="title"/>
          </p:nvPr>
        </p:nvSpPr>
        <p:spPr>
          <a:xfrm>
            <a:off x="579960" y="412751"/>
            <a:ext cx="11004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venir"/>
              <a:buNone/>
              <a:defRPr sz="2799" b="0" i="0" u="none" strike="noStrike" cap="none">
                <a:solidFill>
                  <a:schemeClr val="dk2"/>
                </a:solidFill>
                <a:latin typeface="Metropolis Regular" pitchFamily="2" charset="77"/>
                <a:ea typeface="Metropolis Regular" pitchFamily="2" charset="7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None/>
              <a:defRPr sz="1799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None/>
              <a:defRPr sz="1799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None/>
              <a:defRPr sz="1799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None/>
              <a:defRPr sz="1799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None/>
              <a:defRPr sz="1799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None/>
              <a:defRPr sz="1799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None/>
              <a:defRPr sz="1799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venir"/>
              <a:buNone/>
              <a:defRPr sz="1799" b="0" i="0" u="none" strike="noStrike" cap="none">
                <a:solidFill>
                  <a:srgbClr val="000000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730" name="Google Shape;1730;p77"/>
          <p:cNvSpPr txBox="1">
            <a:spLocks noGrp="1"/>
          </p:cNvSpPr>
          <p:nvPr>
            <p:ph type="subTitle" idx="1"/>
          </p:nvPr>
        </p:nvSpPr>
        <p:spPr>
          <a:xfrm>
            <a:off x="593021" y="811831"/>
            <a:ext cx="109656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7F7"/>
              </a:buClr>
              <a:buSzPts val="1800"/>
              <a:buFont typeface="Avenir"/>
              <a:buNone/>
              <a:defRPr sz="1999" b="0" i="0" u="none" strike="noStrike" cap="none">
                <a:solidFill>
                  <a:schemeClr val="accent4"/>
                </a:solidFill>
                <a:latin typeface="Metropolis Regular" pitchFamily="2" charset="77"/>
                <a:ea typeface="Metropolis Regular" pitchFamily="2" charset="77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venir"/>
              <a:buNone/>
              <a:defRPr sz="1999" b="0" i="0" u="none" strike="noStrike" cap="non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venir"/>
              <a:buNone/>
              <a:defRPr sz="1799" b="0" i="0" u="none" strike="noStrike" cap="non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venir"/>
              <a:buNone/>
              <a:defRPr sz="1600" b="0" i="0" u="none" strike="noStrike" cap="non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venir"/>
              <a:buNone/>
              <a:defRPr sz="1600" b="0" i="0" u="none" strike="noStrike" cap="non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ctr" rtl="0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rgbClr val="F7F7F7"/>
              </a:buClr>
              <a:buSzPts val="1800"/>
              <a:buFont typeface="Avenir"/>
              <a:buNone/>
              <a:defRPr sz="1600" b="0" i="0" u="none" strike="noStrike" cap="non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7F7F7"/>
              </a:buClr>
              <a:buSzPts val="1440"/>
              <a:buFont typeface="Avenir"/>
              <a:buNone/>
              <a:defRPr sz="1600" b="0" i="0" u="none" strike="noStrike" cap="non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7F7F7"/>
              </a:buClr>
              <a:buSzPts val="1260"/>
              <a:buFont typeface="Avenir"/>
              <a:buNone/>
              <a:defRPr sz="1600" b="0" i="0" u="none" strike="noStrike" cap="non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ctr" rtl="0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rgbClr val="F7F7F7"/>
              </a:buClr>
              <a:buSzPts val="1800"/>
              <a:buFont typeface="Avenir"/>
              <a:buNone/>
              <a:defRPr sz="1600" b="0" i="0" u="none" strike="noStrike" cap="none">
                <a:solidFill>
                  <a:schemeClr val="dk2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20187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191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1074400" y="6883408"/>
            <a:ext cx="1117600" cy="133351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717074">
                  <a:tint val="75000"/>
                </a:srgbClr>
              </a:solidFill>
              <a:latin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717074">
                    <a:tint val="75000"/>
                  </a:srgbClr>
                </a:solidFill>
                <a:latin typeface="Arial"/>
              </a:rPr>
              <a:t>CONFIDENTIAL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prstClr val="white"/>
                </a:solidFill>
                <a:latin typeface="Arial"/>
              </a:rPr>
              <a:pPr/>
              <a:t>‹#›</a:t>
            </a:fld>
            <a:endParaRPr lang="en-US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1" y="1219200"/>
            <a:ext cx="10972801" cy="304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99">
                <a:solidFill>
                  <a:schemeClr val="tx1">
                    <a:lumMod val="75000"/>
                  </a:schemeClr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buNone/>
              <a:defRPr sz="1999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58213824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1" y="0"/>
            <a:ext cx="12192000" cy="68582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426720"/>
            <a:ext cx="9144000" cy="109728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1600200"/>
            <a:ext cx="9144000" cy="6858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0208797" y="6074830"/>
            <a:ext cx="1373445" cy="216433"/>
            <a:chOff x="-84138" y="5622925"/>
            <a:chExt cx="4330701" cy="682626"/>
          </a:xfrm>
          <a:solidFill>
            <a:srgbClr val="FFFFFF"/>
          </a:solidFill>
        </p:grpSpPr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13" name="TextBox 12"/>
          <p:cNvSpPr txBox="1"/>
          <p:nvPr userDrawn="1"/>
        </p:nvSpPr>
        <p:spPr>
          <a:xfrm>
            <a:off x="9830079" y="6505956"/>
            <a:ext cx="1752162" cy="1996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>
              <a:lnSpc>
                <a:spcPct val="90000"/>
              </a:lnSpc>
            </a:pPr>
            <a:r>
              <a:rPr lang="en-US" sz="700">
                <a:solidFill>
                  <a:schemeClr val="bg1"/>
                </a:solidFill>
              </a:rPr>
              <a:t>© 2016</a:t>
            </a:r>
            <a:r>
              <a:rPr lang="en-US" sz="700" baseline="0">
                <a:solidFill>
                  <a:schemeClr val="bg1"/>
                </a:solidFill>
              </a:rPr>
              <a:t> VMware Inc. All rights reserved.</a:t>
            </a:r>
            <a:endParaRPr lang="en-US" sz="7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1650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, Subtitle and Content">
  <p:cSld name="1_Title, Subtitle and Content">
    <p:spTree>
      <p:nvGrpSpPr>
        <p:cNvPr id="1" name="Shape 4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3" name="Google Shape;4193;p109"/>
          <p:cNvSpPr txBox="1">
            <a:spLocks noGrp="1"/>
          </p:cNvSpPr>
          <p:nvPr>
            <p:ph type="body" idx="1"/>
          </p:nvPr>
        </p:nvSpPr>
        <p:spPr>
          <a:xfrm>
            <a:off x="616666" y="1600201"/>
            <a:ext cx="10975658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34290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Arial"/>
              <a:buChar char="​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1469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0039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–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861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861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rabicPeriod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20039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AutoNum type="alphaLcPeriod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8609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AutoNum type="romanLcPeriod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AutoNum type="alphaUcPeriod"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94" name="Google Shape;4194;p109"/>
          <p:cNvSpPr txBox="1"/>
          <p:nvPr/>
        </p:nvSpPr>
        <p:spPr>
          <a:xfrm>
            <a:off x="11493934" y="6388099"/>
            <a:ext cx="438114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6" name="Google Shape;4196;p109"/>
          <p:cNvSpPr txBox="1">
            <a:spLocks noGrp="1"/>
          </p:cNvSpPr>
          <p:nvPr>
            <p:ph type="title"/>
          </p:nvPr>
        </p:nvSpPr>
        <p:spPr>
          <a:xfrm>
            <a:off x="579960" y="412751"/>
            <a:ext cx="11003866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197" name="Google Shape;4197;p109"/>
          <p:cNvSpPr txBox="1">
            <a:spLocks noGrp="1"/>
          </p:cNvSpPr>
          <p:nvPr>
            <p:ph type="subTitle" idx="2"/>
          </p:nvPr>
        </p:nvSpPr>
        <p:spPr>
          <a:xfrm>
            <a:off x="593021" y="811830"/>
            <a:ext cx="10990662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8A8AB"/>
              </a:buClr>
              <a:buSzPts val="1800"/>
              <a:buFont typeface="Arial"/>
              <a:buNone/>
              <a:defRPr sz="20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2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7933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Subtitle and Content">
  <p:cSld name="Title, Subtitle and Content">
    <p:spTree>
      <p:nvGrpSpPr>
        <p:cNvPr id="1" name="Shape 5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1" name="Google Shape;5941;p256"/>
          <p:cNvSpPr txBox="1"/>
          <p:nvPr/>
        </p:nvSpPr>
        <p:spPr>
          <a:xfrm>
            <a:off x="11493934" y="6388100"/>
            <a:ext cx="4380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chemeClr val="dk1"/>
                </a:solidFill>
                <a:latin typeface="Metropolis Regular" pitchFamily="2" charset="77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800"/>
                <a:buFont typeface="Arial"/>
                <a:buNone/>
              </a:pPr>
              <a:t>‹#›</a:t>
            </a:fld>
            <a:endParaRPr sz="1400" b="0" i="0" u="none" strike="noStrike" cap="none">
              <a:solidFill>
                <a:schemeClr val="dk1"/>
              </a:solidFill>
              <a:latin typeface="Metropolis Regular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5942" name="Google Shape;5942;p256"/>
          <p:cNvSpPr txBox="1"/>
          <p:nvPr/>
        </p:nvSpPr>
        <p:spPr>
          <a:xfrm>
            <a:off x="2118108" y="6510279"/>
            <a:ext cx="1965900" cy="1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Metropolis Regular" pitchFamily="2" charset="77"/>
                <a:ea typeface="Arial"/>
                <a:cs typeface="Arial"/>
                <a:sym typeface="Arial"/>
              </a:rPr>
              <a:t>Confidential   │  ©2018 VMware, Inc.</a:t>
            </a:r>
            <a:endParaRPr sz="1799" b="0" i="0" u="none" strike="noStrike" cap="none">
              <a:solidFill>
                <a:schemeClr val="dk1"/>
              </a:solidFill>
              <a:latin typeface="Metropolis Regular" pitchFamily="2" charset="77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chemeClr val="dk1"/>
              </a:solidFill>
              <a:latin typeface="Metropolis Regular" pitchFamily="2" charset="77"/>
              <a:ea typeface="Arial"/>
              <a:cs typeface="Arial"/>
              <a:sym typeface="Arial"/>
            </a:endParaRPr>
          </a:p>
        </p:txBody>
      </p:sp>
      <p:sp>
        <p:nvSpPr>
          <p:cNvPr id="5943" name="Google Shape;5943;p256"/>
          <p:cNvSpPr txBox="1">
            <a:spLocks noGrp="1"/>
          </p:cNvSpPr>
          <p:nvPr>
            <p:ph type="title"/>
          </p:nvPr>
        </p:nvSpPr>
        <p:spPr>
          <a:xfrm>
            <a:off x="579960" y="412751"/>
            <a:ext cx="110040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799" b="0" i="0" u="none" strike="noStrike" cap="none">
                <a:solidFill>
                  <a:schemeClr val="dk2"/>
                </a:solidFill>
                <a:latin typeface="Metropolis Regular" pitchFamily="2" charset="77"/>
                <a:ea typeface="Metropolis Regular" pitchFamily="2" charset="77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99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4" name="Google Shape;5944;p256"/>
          <p:cNvSpPr txBox="1">
            <a:spLocks noGrp="1"/>
          </p:cNvSpPr>
          <p:nvPr>
            <p:ph type="subTitle" idx="1"/>
          </p:nvPr>
        </p:nvSpPr>
        <p:spPr>
          <a:xfrm>
            <a:off x="593021" y="811831"/>
            <a:ext cx="109908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F7F7"/>
              </a:buClr>
              <a:buSzPts val="1800"/>
              <a:buFont typeface="Arial"/>
              <a:buNone/>
              <a:defRPr sz="1999" b="0" i="0" u="none" strike="noStrike" cap="none">
                <a:solidFill>
                  <a:schemeClr val="accent1"/>
                </a:solidFill>
                <a:latin typeface="Metropolis Regular" pitchFamily="2" charset="77"/>
                <a:ea typeface="Metropolis Regular" pitchFamily="2" charset="77"/>
                <a:cs typeface="Arial"/>
                <a:sym typeface="Arial"/>
              </a:defRPr>
            </a:lvl1pPr>
            <a:lvl2pPr marR="0" lvl="1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None/>
              <a:defRPr sz="17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rgbClr val="F7F7F7"/>
              </a:buClr>
              <a:buSzPts val="144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7F7F7"/>
              </a:buClr>
              <a:buSzPts val="144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7F7F7"/>
              </a:buClr>
              <a:buSzPts val="144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rgbClr val="F7F7F7"/>
              </a:buClr>
              <a:buSzPts val="1440"/>
              <a:buFont typeface="Arial"/>
              <a:buNone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5" name="Google Shape;5945;p256"/>
          <p:cNvSpPr txBox="1">
            <a:spLocks noGrp="1"/>
          </p:cNvSpPr>
          <p:nvPr>
            <p:ph type="body" idx="2"/>
          </p:nvPr>
        </p:nvSpPr>
        <p:spPr>
          <a:xfrm>
            <a:off x="608172" y="1600200"/>
            <a:ext cx="109758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063" marR="0" lvl="0" indent="-342797" algn="l" rtl="0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rgbClr val="F7F7F7"/>
              </a:buClr>
              <a:buSzPts val="1800"/>
              <a:buFont typeface="Arial"/>
              <a:buChar char="​"/>
              <a:defRPr sz="1999" b="0" i="0" u="none" strike="noStrike" cap="none">
                <a:solidFill>
                  <a:schemeClr val="dk2"/>
                </a:solidFill>
                <a:latin typeface="Metropolis Regular" pitchFamily="2" charset="77"/>
                <a:ea typeface="Metropolis Regular" pitchFamily="2" charset="77"/>
                <a:cs typeface="Arial"/>
                <a:sym typeface="Arial"/>
              </a:defRPr>
            </a:lvl1pPr>
            <a:lvl2pPr marL="914126" marR="0" lvl="1" indent="-33137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•"/>
              <a:defRPr sz="17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189" marR="0" lvl="2" indent="-31994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–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251" marR="0" lvl="3" indent="-30851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•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314" marR="0" lvl="4" indent="-308517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6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2377" marR="0" lvl="5" indent="-342797" algn="l" rtl="0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rgbClr val="F7F7F7"/>
              </a:buClr>
              <a:buSzPts val="1800"/>
              <a:buFont typeface="Arial"/>
              <a:buAutoNum type="arabicPeriod"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99440" marR="0" lvl="6" indent="-319943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7F7F7"/>
              </a:buClr>
              <a:buSzPts val="1440"/>
              <a:buFont typeface="Arial"/>
              <a:buAutoNum type="alphaLcPeriod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6503" marR="0" lvl="7" indent="-308516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F7F7F7"/>
              </a:buClr>
              <a:buSzPts val="1260"/>
              <a:buFont typeface="Arial"/>
              <a:buAutoNum type="romanLcPeriod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3566" marR="0" lvl="8" indent="-342797" algn="l" rtl="0">
              <a:lnSpc>
                <a:spcPct val="100000"/>
              </a:lnSpc>
              <a:spcBef>
                <a:spcPts val="1799"/>
              </a:spcBef>
              <a:spcAft>
                <a:spcPts val="0"/>
              </a:spcAft>
              <a:buClr>
                <a:srgbClr val="F7F7F7"/>
              </a:buClr>
              <a:buSzPts val="1800"/>
              <a:buFont typeface="Arial"/>
              <a:buAutoNum type="alphaUcPeriod"/>
              <a:defRPr sz="1999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6732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ultiple Speakers Slide">
    <p:bg>
      <p:bgPr>
        <a:gradFill>
          <a:gsLst>
            <a:gs pos="1000">
              <a:srgbClr val="69C2EA"/>
            </a:gs>
            <a:gs pos="99000">
              <a:srgbClr val="0A4681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>
            <a:extLst>
              <a:ext uri="{FF2B5EF4-FFF2-40B4-BE49-F238E27FC236}">
                <a16:creationId xmlns:a16="http://schemas.microsoft.com/office/drawing/2014/main" id="{427B82BD-E3BA-4B3E-8E98-CC1B3EEF8A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 rot="10800000" flipH="1" flipV="1">
            <a:off x="49339" y="2953243"/>
            <a:ext cx="4570486" cy="3858768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4EF2A02-9C58-45C4-B2FD-CBC0856906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0000"/>
          </a:blip>
          <a:stretch>
            <a:fillRect/>
          </a:stretch>
        </p:blipFill>
        <p:spPr>
          <a:xfrm rot="10800000">
            <a:off x="7572175" y="45989"/>
            <a:ext cx="4570486" cy="3858768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5EBF0F56-689A-4BBD-82F1-C73B6A7A7C21}"/>
              </a:ext>
            </a:extLst>
          </p:cNvPr>
          <p:cNvGrpSpPr/>
          <p:nvPr userDrawn="1"/>
        </p:nvGrpSpPr>
        <p:grpSpPr>
          <a:xfrm>
            <a:off x="476374" y="6356350"/>
            <a:ext cx="1143298" cy="368300"/>
            <a:chOff x="476250" y="6356350"/>
            <a:chExt cx="1143000" cy="368300"/>
          </a:xfrm>
        </p:grpSpPr>
        <p:sp useBgFill="1">
          <p:nvSpPr>
            <p:cNvPr id="71" name="Rectangle 70">
              <a:extLst>
                <a:ext uri="{FF2B5EF4-FFF2-40B4-BE49-F238E27FC236}">
                  <a16:creationId xmlns:a16="http://schemas.microsoft.com/office/drawing/2014/main" id="{B60DAF83-B3E6-4CE1-87C1-89110E8017D1}"/>
                </a:ext>
              </a:extLst>
            </p:cNvPr>
            <p:cNvSpPr/>
            <p:nvPr userDrawn="1"/>
          </p:nvSpPr>
          <p:spPr>
            <a:xfrm>
              <a:off x="476250" y="6356350"/>
              <a:ext cx="1143000" cy="368300"/>
            </a:xfrm>
            <a:prstGeom prst="rect">
              <a:avLst/>
            </a:prstGeom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de-DE" sz="1200">
                <a:solidFill>
                  <a:schemeClr val="bg1"/>
                </a:solidFill>
              </a:endParaRPr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95447CE-55C6-42AB-B746-0BD07036C9AE}"/>
                </a:ext>
              </a:extLst>
            </p:cNvPr>
            <p:cNvGrpSpPr/>
            <p:nvPr userDrawn="1"/>
          </p:nvGrpSpPr>
          <p:grpSpPr bwMode="black">
            <a:xfrm>
              <a:off x="595695" y="6465053"/>
              <a:ext cx="939035" cy="148016"/>
              <a:chOff x="-84138" y="5622925"/>
              <a:chExt cx="4330701" cy="682626"/>
            </a:xfrm>
            <a:solidFill>
              <a:schemeClr val="bg1"/>
            </a:solidFill>
          </p:grpSpPr>
          <p:sp>
            <p:nvSpPr>
              <p:cNvPr id="73" name="Freeform 6">
                <a:extLst>
                  <a:ext uri="{FF2B5EF4-FFF2-40B4-BE49-F238E27FC236}">
                    <a16:creationId xmlns:a16="http://schemas.microsoft.com/office/drawing/2014/main" id="{18E9BB9A-3E18-46CD-9585-70EC47EFBF07}"/>
                  </a:ext>
                </a:extLst>
              </p:cNvPr>
              <p:cNvSpPr>
                <a:spLocks/>
              </p:cNvSpPr>
              <p:nvPr userDrawn="1"/>
            </p:nvSpPr>
            <p:spPr bwMode="black">
              <a:xfrm>
                <a:off x="1589088" y="5649913"/>
                <a:ext cx="914400" cy="647700"/>
              </a:xfrm>
              <a:custGeom>
                <a:avLst/>
                <a:gdLst>
                  <a:gd name="T0" fmla="*/ 52 w 243"/>
                  <a:gd name="T1" fmla="*/ 159 h 170"/>
                  <a:gd name="T2" fmla="*/ 2 w 243"/>
                  <a:gd name="T3" fmla="*/ 19 h 170"/>
                  <a:gd name="T4" fmla="*/ 0 w 243"/>
                  <a:gd name="T5" fmla="*/ 12 h 170"/>
                  <a:gd name="T6" fmla="*/ 13 w 243"/>
                  <a:gd name="T7" fmla="*/ 0 h 170"/>
                  <a:gd name="T8" fmla="*/ 25 w 243"/>
                  <a:gd name="T9" fmla="*/ 11 h 170"/>
                  <a:gd name="T10" fmla="*/ 67 w 243"/>
                  <a:gd name="T11" fmla="*/ 131 h 170"/>
                  <a:gd name="T12" fmla="*/ 109 w 243"/>
                  <a:gd name="T13" fmla="*/ 10 h 170"/>
                  <a:gd name="T14" fmla="*/ 121 w 243"/>
                  <a:gd name="T15" fmla="*/ 0 h 170"/>
                  <a:gd name="T16" fmla="*/ 122 w 243"/>
                  <a:gd name="T17" fmla="*/ 0 h 170"/>
                  <a:gd name="T18" fmla="*/ 135 w 243"/>
                  <a:gd name="T19" fmla="*/ 10 h 170"/>
                  <a:gd name="T20" fmla="*/ 177 w 243"/>
                  <a:gd name="T21" fmla="*/ 131 h 170"/>
                  <a:gd name="T22" fmla="*/ 219 w 243"/>
                  <a:gd name="T23" fmla="*/ 10 h 170"/>
                  <a:gd name="T24" fmla="*/ 231 w 243"/>
                  <a:gd name="T25" fmla="*/ 0 h 170"/>
                  <a:gd name="T26" fmla="*/ 243 w 243"/>
                  <a:gd name="T27" fmla="*/ 12 h 170"/>
                  <a:gd name="T28" fmla="*/ 241 w 243"/>
                  <a:gd name="T29" fmla="*/ 19 h 170"/>
                  <a:gd name="T30" fmla="*/ 191 w 243"/>
                  <a:gd name="T31" fmla="*/ 159 h 170"/>
                  <a:gd name="T32" fmla="*/ 177 w 243"/>
                  <a:gd name="T33" fmla="*/ 170 h 170"/>
                  <a:gd name="T34" fmla="*/ 176 w 243"/>
                  <a:gd name="T35" fmla="*/ 170 h 170"/>
                  <a:gd name="T36" fmla="*/ 163 w 243"/>
                  <a:gd name="T37" fmla="*/ 159 h 170"/>
                  <a:gd name="T38" fmla="*/ 122 w 243"/>
                  <a:gd name="T39" fmla="*/ 40 h 170"/>
                  <a:gd name="T40" fmla="*/ 80 w 243"/>
                  <a:gd name="T41" fmla="*/ 159 h 170"/>
                  <a:gd name="T42" fmla="*/ 66 w 243"/>
                  <a:gd name="T43" fmla="*/ 170 h 170"/>
                  <a:gd name="T44" fmla="*/ 66 w 243"/>
                  <a:gd name="T45" fmla="*/ 170 h 170"/>
                  <a:gd name="T46" fmla="*/ 52 w 243"/>
                  <a:gd name="T47" fmla="*/ 159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3" h="170">
                    <a:moveTo>
                      <a:pt x="52" y="159"/>
                    </a:moveTo>
                    <a:cubicBezTo>
                      <a:pt x="2" y="19"/>
                      <a:pt x="2" y="19"/>
                      <a:pt x="2" y="19"/>
                    </a:cubicBezTo>
                    <a:cubicBezTo>
                      <a:pt x="1" y="17"/>
                      <a:pt x="0" y="14"/>
                      <a:pt x="0" y="12"/>
                    </a:cubicBezTo>
                    <a:cubicBezTo>
                      <a:pt x="0" y="6"/>
                      <a:pt x="5" y="0"/>
                      <a:pt x="13" y="0"/>
                    </a:cubicBezTo>
                    <a:cubicBezTo>
                      <a:pt x="19" y="0"/>
                      <a:pt x="23" y="4"/>
                      <a:pt x="25" y="11"/>
                    </a:cubicBezTo>
                    <a:cubicBezTo>
                      <a:pt x="67" y="131"/>
                      <a:pt x="67" y="131"/>
                      <a:pt x="67" y="131"/>
                    </a:cubicBezTo>
                    <a:cubicBezTo>
                      <a:pt x="109" y="10"/>
                      <a:pt x="109" y="10"/>
                      <a:pt x="109" y="10"/>
                    </a:cubicBezTo>
                    <a:cubicBezTo>
                      <a:pt x="111" y="4"/>
                      <a:pt x="114" y="0"/>
                      <a:pt x="121" y="0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129" y="0"/>
                      <a:pt x="133" y="4"/>
                      <a:pt x="135" y="10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19" y="10"/>
                      <a:pt x="219" y="10"/>
                      <a:pt x="219" y="10"/>
                    </a:cubicBezTo>
                    <a:cubicBezTo>
                      <a:pt x="221" y="5"/>
                      <a:pt x="224" y="0"/>
                      <a:pt x="231" y="0"/>
                    </a:cubicBezTo>
                    <a:cubicBezTo>
                      <a:pt x="238" y="0"/>
                      <a:pt x="243" y="6"/>
                      <a:pt x="243" y="12"/>
                    </a:cubicBezTo>
                    <a:cubicBezTo>
                      <a:pt x="243" y="14"/>
                      <a:pt x="242" y="17"/>
                      <a:pt x="241" y="19"/>
                    </a:cubicBezTo>
                    <a:cubicBezTo>
                      <a:pt x="191" y="159"/>
                      <a:pt x="191" y="159"/>
                      <a:pt x="191" y="159"/>
                    </a:cubicBezTo>
                    <a:cubicBezTo>
                      <a:pt x="188" y="166"/>
                      <a:pt x="183" y="170"/>
                      <a:pt x="177" y="170"/>
                    </a:cubicBezTo>
                    <a:cubicBezTo>
                      <a:pt x="176" y="170"/>
                      <a:pt x="176" y="170"/>
                      <a:pt x="176" y="170"/>
                    </a:cubicBezTo>
                    <a:cubicBezTo>
                      <a:pt x="170" y="170"/>
                      <a:pt x="165" y="166"/>
                      <a:pt x="163" y="159"/>
                    </a:cubicBezTo>
                    <a:cubicBezTo>
                      <a:pt x="122" y="40"/>
                      <a:pt x="122" y="40"/>
                      <a:pt x="122" y="40"/>
                    </a:cubicBezTo>
                    <a:cubicBezTo>
                      <a:pt x="80" y="159"/>
                      <a:pt x="80" y="159"/>
                      <a:pt x="80" y="159"/>
                    </a:cubicBezTo>
                    <a:cubicBezTo>
                      <a:pt x="78" y="166"/>
                      <a:pt x="73" y="170"/>
                      <a:pt x="66" y="170"/>
                    </a:cubicBezTo>
                    <a:cubicBezTo>
                      <a:pt x="66" y="170"/>
                      <a:pt x="66" y="170"/>
                      <a:pt x="66" y="170"/>
                    </a:cubicBezTo>
                    <a:cubicBezTo>
                      <a:pt x="60" y="170"/>
                      <a:pt x="55" y="166"/>
                      <a:pt x="52" y="15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baseline="0"/>
              </a:p>
            </p:txBody>
          </p:sp>
          <p:sp>
            <p:nvSpPr>
              <p:cNvPr id="74" name="Freeform 7">
                <a:extLst>
                  <a:ext uri="{FF2B5EF4-FFF2-40B4-BE49-F238E27FC236}">
                    <a16:creationId xmlns:a16="http://schemas.microsoft.com/office/drawing/2014/main" id="{D89E76EF-AD98-4A11-A625-D2193BDAE4C3}"/>
                  </a:ext>
                </a:extLst>
              </p:cNvPr>
              <p:cNvSpPr>
                <a:spLocks/>
              </p:cNvSpPr>
              <p:nvPr userDrawn="1"/>
            </p:nvSpPr>
            <p:spPr bwMode="black">
              <a:xfrm>
                <a:off x="3163888" y="5649913"/>
                <a:ext cx="354013" cy="647700"/>
              </a:xfrm>
              <a:custGeom>
                <a:avLst/>
                <a:gdLst>
                  <a:gd name="T0" fmla="*/ 0 w 94"/>
                  <a:gd name="T1" fmla="*/ 13 h 170"/>
                  <a:gd name="T2" fmla="*/ 12 w 94"/>
                  <a:gd name="T3" fmla="*/ 0 h 170"/>
                  <a:gd name="T4" fmla="*/ 24 w 94"/>
                  <a:gd name="T5" fmla="*/ 13 h 170"/>
                  <a:gd name="T6" fmla="*/ 24 w 94"/>
                  <a:gd name="T7" fmla="*/ 41 h 170"/>
                  <a:gd name="T8" fmla="*/ 82 w 94"/>
                  <a:gd name="T9" fmla="*/ 0 h 170"/>
                  <a:gd name="T10" fmla="*/ 94 w 94"/>
                  <a:gd name="T11" fmla="*/ 13 h 170"/>
                  <a:gd name="T12" fmla="*/ 83 w 94"/>
                  <a:gd name="T13" fmla="*/ 25 h 170"/>
                  <a:gd name="T14" fmla="*/ 24 w 94"/>
                  <a:gd name="T15" fmla="*/ 101 h 170"/>
                  <a:gd name="T16" fmla="*/ 24 w 94"/>
                  <a:gd name="T17" fmla="*/ 157 h 170"/>
                  <a:gd name="T18" fmla="*/ 12 w 94"/>
                  <a:gd name="T19" fmla="*/ 170 h 170"/>
                  <a:gd name="T20" fmla="*/ 0 w 94"/>
                  <a:gd name="T21" fmla="*/ 157 h 170"/>
                  <a:gd name="T22" fmla="*/ 0 w 94"/>
                  <a:gd name="T23" fmla="*/ 13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170">
                    <a:moveTo>
                      <a:pt x="0" y="13"/>
                    </a:moveTo>
                    <a:cubicBezTo>
                      <a:pt x="0" y="6"/>
                      <a:pt x="5" y="0"/>
                      <a:pt x="12" y="0"/>
                    </a:cubicBezTo>
                    <a:cubicBezTo>
                      <a:pt x="19" y="0"/>
                      <a:pt x="24" y="5"/>
                      <a:pt x="24" y="13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37" y="13"/>
                      <a:pt x="64" y="0"/>
                      <a:pt x="82" y="0"/>
                    </a:cubicBezTo>
                    <a:cubicBezTo>
                      <a:pt x="89" y="0"/>
                      <a:pt x="94" y="6"/>
                      <a:pt x="94" y="13"/>
                    </a:cubicBezTo>
                    <a:cubicBezTo>
                      <a:pt x="94" y="20"/>
                      <a:pt x="89" y="24"/>
                      <a:pt x="83" y="25"/>
                    </a:cubicBezTo>
                    <a:cubicBezTo>
                      <a:pt x="51" y="29"/>
                      <a:pt x="24" y="53"/>
                      <a:pt x="24" y="101"/>
                    </a:cubicBezTo>
                    <a:cubicBezTo>
                      <a:pt x="24" y="157"/>
                      <a:pt x="24" y="157"/>
                      <a:pt x="24" y="157"/>
                    </a:cubicBezTo>
                    <a:cubicBezTo>
                      <a:pt x="24" y="164"/>
                      <a:pt x="19" y="170"/>
                      <a:pt x="12" y="170"/>
                    </a:cubicBezTo>
                    <a:cubicBezTo>
                      <a:pt x="5" y="170"/>
                      <a:pt x="0" y="164"/>
                      <a:pt x="0" y="157"/>
                    </a:cubicBez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baseline="0"/>
              </a:p>
            </p:txBody>
          </p:sp>
          <p:sp>
            <p:nvSpPr>
              <p:cNvPr id="75" name="Freeform 8">
                <a:extLst>
                  <a:ext uri="{FF2B5EF4-FFF2-40B4-BE49-F238E27FC236}">
                    <a16:creationId xmlns:a16="http://schemas.microsoft.com/office/drawing/2014/main" id="{9F1A5ED8-8C90-47FD-ACF0-689C46DE18BA}"/>
                  </a:ext>
                </a:extLst>
              </p:cNvPr>
              <p:cNvSpPr>
                <a:spLocks noEditPoints="1"/>
              </p:cNvSpPr>
              <p:nvPr userDrawn="1"/>
            </p:nvSpPr>
            <p:spPr bwMode="black">
              <a:xfrm>
                <a:off x="3509963" y="5649913"/>
                <a:ext cx="579438" cy="655638"/>
              </a:xfrm>
              <a:custGeom>
                <a:avLst/>
                <a:gdLst>
                  <a:gd name="T0" fmla="*/ 129 w 154"/>
                  <a:gd name="T1" fmla="*/ 76 h 172"/>
                  <a:gd name="T2" fmla="*/ 77 w 154"/>
                  <a:gd name="T3" fmla="*/ 21 h 172"/>
                  <a:gd name="T4" fmla="*/ 25 w 154"/>
                  <a:gd name="T5" fmla="*/ 76 h 172"/>
                  <a:gd name="T6" fmla="*/ 129 w 154"/>
                  <a:gd name="T7" fmla="*/ 76 h 172"/>
                  <a:gd name="T8" fmla="*/ 81 w 154"/>
                  <a:gd name="T9" fmla="*/ 172 h 172"/>
                  <a:gd name="T10" fmla="*/ 0 w 154"/>
                  <a:gd name="T11" fmla="*/ 86 h 172"/>
                  <a:gd name="T12" fmla="*/ 0 w 154"/>
                  <a:gd name="T13" fmla="*/ 85 h 172"/>
                  <a:gd name="T14" fmla="*/ 78 w 154"/>
                  <a:gd name="T15" fmla="*/ 0 h 172"/>
                  <a:gd name="T16" fmla="*/ 154 w 154"/>
                  <a:gd name="T17" fmla="*/ 83 h 172"/>
                  <a:gd name="T18" fmla="*/ 142 w 154"/>
                  <a:gd name="T19" fmla="*/ 95 h 172"/>
                  <a:gd name="T20" fmla="*/ 25 w 154"/>
                  <a:gd name="T21" fmla="*/ 95 h 172"/>
                  <a:gd name="T22" fmla="*/ 82 w 154"/>
                  <a:gd name="T23" fmla="*/ 150 h 172"/>
                  <a:gd name="T24" fmla="*/ 129 w 154"/>
                  <a:gd name="T25" fmla="*/ 131 h 172"/>
                  <a:gd name="T26" fmla="*/ 136 w 154"/>
                  <a:gd name="T27" fmla="*/ 128 h 172"/>
                  <a:gd name="T28" fmla="*/ 146 w 154"/>
                  <a:gd name="T29" fmla="*/ 139 h 172"/>
                  <a:gd name="T30" fmla="*/ 142 w 154"/>
                  <a:gd name="T31" fmla="*/ 147 h 172"/>
                  <a:gd name="T32" fmla="*/ 81 w 154"/>
                  <a:gd name="T33" fmla="*/ 17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4" h="172">
                    <a:moveTo>
                      <a:pt x="129" y="76"/>
                    </a:moveTo>
                    <a:cubicBezTo>
                      <a:pt x="127" y="47"/>
                      <a:pt x="110" y="21"/>
                      <a:pt x="77" y="21"/>
                    </a:cubicBezTo>
                    <a:cubicBezTo>
                      <a:pt x="49" y="21"/>
                      <a:pt x="28" y="44"/>
                      <a:pt x="25" y="76"/>
                    </a:cubicBezTo>
                    <a:lnTo>
                      <a:pt x="129" y="76"/>
                    </a:lnTo>
                    <a:close/>
                    <a:moveTo>
                      <a:pt x="81" y="172"/>
                    </a:moveTo>
                    <a:cubicBezTo>
                      <a:pt x="36" y="172"/>
                      <a:pt x="0" y="137"/>
                      <a:pt x="0" y="86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38"/>
                      <a:pt x="33" y="0"/>
                      <a:pt x="78" y="0"/>
                    </a:cubicBezTo>
                    <a:cubicBezTo>
                      <a:pt x="126" y="0"/>
                      <a:pt x="154" y="40"/>
                      <a:pt x="154" y="83"/>
                    </a:cubicBezTo>
                    <a:cubicBezTo>
                      <a:pt x="154" y="90"/>
                      <a:pt x="148" y="95"/>
                      <a:pt x="142" y="95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28" y="130"/>
                      <a:pt x="53" y="150"/>
                      <a:pt x="82" y="150"/>
                    </a:cubicBezTo>
                    <a:cubicBezTo>
                      <a:pt x="102" y="150"/>
                      <a:pt x="117" y="142"/>
                      <a:pt x="129" y="131"/>
                    </a:cubicBezTo>
                    <a:cubicBezTo>
                      <a:pt x="131" y="130"/>
                      <a:pt x="133" y="128"/>
                      <a:pt x="136" y="128"/>
                    </a:cubicBezTo>
                    <a:cubicBezTo>
                      <a:pt x="142" y="128"/>
                      <a:pt x="146" y="133"/>
                      <a:pt x="146" y="139"/>
                    </a:cubicBezTo>
                    <a:cubicBezTo>
                      <a:pt x="146" y="142"/>
                      <a:pt x="145" y="145"/>
                      <a:pt x="142" y="147"/>
                    </a:cubicBezTo>
                    <a:cubicBezTo>
                      <a:pt x="127" y="162"/>
                      <a:pt x="109" y="172"/>
                      <a:pt x="81" y="17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baseline="0"/>
              </a:p>
            </p:txBody>
          </p:sp>
          <p:sp>
            <p:nvSpPr>
              <p:cNvPr id="76" name="Freeform 9">
                <a:extLst>
                  <a:ext uri="{FF2B5EF4-FFF2-40B4-BE49-F238E27FC236}">
                    <a16:creationId xmlns:a16="http://schemas.microsoft.com/office/drawing/2014/main" id="{E47C7D34-D2C0-4076-AE0B-FE5F0B6E6971}"/>
                  </a:ext>
                </a:extLst>
              </p:cNvPr>
              <p:cNvSpPr>
                <a:spLocks noEditPoints="1"/>
              </p:cNvSpPr>
              <p:nvPr userDrawn="1"/>
            </p:nvSpPr>
            <p:spPr bwMode="black">
              <a:xfrm>
                <a:off x="2503488" y="5649913"/>
                <a:ext cx="547688" cy="655638"/>
              </a:xfrm>
              <a:custGeom>
                <a:avLst/>
                <a:gdLst>
                  <a:gd name="T0" fmla="*/ 122 w 146"/>
                  <a:gd name="T1" fmla="*/ 107 h 172"/>
                  <a:gd name="T2" fmla="*/ 122 w 146"/>
                  <a:gd name="T3" fmla="*/ 91 h 172"/>
                  <a:gd name="T4" fmla="*/ 74 w 146"/>
                  <a:gd name="T5" fmla="*/ 84 h 172"/>
                  <a:gd name="T6" fmla="*/ 25 w 146"/>
                  <a:gd name="T7" fmla="*/ 118 h 172"/>
                  <a:gd name="T8" fmla="*/ 25 w 146"/>
                  <a:gd name="T9" fmla="*/ 119 h 172"/>
                  <a:gd name="T10" fmla="*/ 67 w 146"/>
                  <a:gd name="T11" fmla="*/ 152 h 172"/>
                  <a:gd name="T12" fmla="*/ 122 w 146"/>
                  <a:gd name="T13" fmla="*/ 107 h 172"/>
                  <a:gd name="T14" fmla="*/ 0 w 146"/>
                  <a:gd name="T15" fmla="*/ 120 h 172"/>
                  <a:gd name="T16" fmla="*/ 0 w 146"/>
                  <a:gd name="T17" fmla="*/ 119 h 172"/>
                  <a:gd name="T18" fmla="*/ 71 w 146"/>
                  <a:gd name="T19" fmla="*/ 66 h 172"/>
                  <a:gd name="T20" fmla="*/ 122 w 146"/>
                  <a:gd name="T21" fmla="*/ 73 h 172"/>
                  <a:gd name="T22" fmla="*/ 122 w 146"/>
                  <a:gd name="T23" fmla="*/ 67 h 172"/>
                  <a:gd name="T24" fmla="*/ 73 w 146"/>
                  <a:gd name="T25" fmla="*/ 22 h 172"/>
                  <a:gd name="T26" fmla="*/ 34 w 146"/>
                  <a:gd name="T27" fmla="*/ 30 h 172"/>
                  <a:gd name="T28" fmla="*/ 30 w 146"/>
                  <a:gd name="T29" fmla="*/ 31 h 172"/>
                  <a:gd name="T30" fmla="*/ 19 w 146"/>
                  <a:gd name="T31" fmla="*/ 20 h 172"/>
                  <a:gd name="T32" fmla="*/ 26 w 146"/>
                  <a:gd name="T33" fmla="*/ 10 h 172"/>
                  <a:gd name="T34" fmla="*/ 75 w 146"/>
                  <a:gd name="T35" fmla="*/ 0 h 172"/>
                  <a:gd name="T36" fmla="*/ 129 w 146"/>
                  <a:gd name="T37" fmla="*/ 19 h 172"/>
                  <a:gd name="T38" fmla="*/ 146 w 146"/>
                  <a:gd name="T39" fmla="*/ 67 h 172"/>
                  <a:gd name="T40" fmla="*/ 146 w 146"/>
                  <a:gd name="T41" fmla="*/ 158 h 172"/>
                  <a:gd name="T42" fmla="*/ 134 w 146"/>
                  <a:gd name="T43" fmla="*/ 170 h 172"/>
                  <a:gd name="T44" fmla="*/ 122 w 146"/>
                  <a:gd name="T45" fmla="*/ 159 h 172"/>
                  <a:gd name="T46" fmla="*/ 122 w 146"/>
                  <a:gd name="T47" fmla="*/ 143 h 172"/>
                  <a:gd name="T48" fmla="*/ 62 w 146"/>
                  <a:gd name="T49" fmla="*/ 172 h 172"/>
                  <a:gd name="T50" fmla="*/ 0 w 146"/>
                  <a:gd name="T51" fmla="*/ 12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6" h="172">
                    <a:moveTo>
                      <a:pt x="122" y="107"/>
                    </a:moveTo>
                    <a:cubicBezTo>
                      <a:pt x="122" y="91"/>
                      <a:pt x="122" y="91"/>
                      <a:pt x="122" y="91"/>
                    </a:cubicBezTo>
                    <a:cubicBezTo>
                      <a:pt x="110" y="88"/>
                      <a:pt x="94" y="84"/>
                      <a:pt x="74" y="84"/>
                    </a:cubicBezTo>
                    <a:cubicBezTo>
                      <a:pt x="43" y="84"/>
                      <a:pt x="25" y="98"/>
                      <a:pt x="25" y="118"/>
                    </a:cubicBezTo>
                    <a:cubicBezTo>
                      <a:pt x="25" y="119"/>
                      <a:pt x="25" y="119"/>
                      <a:pt x="25" y="119"/>
                    </a:cubicBezTo>
                    <a:cubicBezTo>
                      <a:pt x="25" y="140"/>
                      <a:pt x="45" y="152"/>
                      <a:pt x="67" y="152"/>
                    </a:cubicBezTo>
                    <a:cubicBezTo>
                      <a:pt x="97" y="152"/>
                      <a:pt x="122" y="133"/>
                      <a:pt x="122" y="107"/>
                    </a:cubicBezTo>
                    <a:moveTo>
                      <a:pt x="0" y="120"/>
                    </a:moveTo>
                    <a:cubicBezTo>
                      <a:pt x="0" y="119"/>
                      <a:pt x="0" y="119"/>
                      <a:pt x="0" y="119"/>
                    </a:cubicBezTo>
                    <a:cubicBezTo>
                      <a:pt x="0" y="85"/>
                      <a:pt x="29" y="66"/>
                      <a:pt x="71" y="66"/>
                    </a:cubicBezTo>
                    <a:cubicBezTo>
                      <a:pt x="92" y="66"/>
                      <a:pt x="107" y="69"/>
                      <a:pt x="122" y="73"/>
                    </a:cubicBezTo>
                    <a:cubicBezTo>
                      <a:pt x="122" y="67"/>
                      <a:pt x="122" y="67"/>
                      <a:pt x="122" y="67"/>
                    </a:cubicBezTo>
                    <a:cubicBezTo>
                      <a:pt x="122" y="37"/>
                      <a:pt x="104" y="22"/>
                      <a:pt x="73" y="22"/>
                    </a:cubicBezTo>
                    <a:cubicBezTo>
                      <a:pt x="56" y="22"/>
                      <a:pt x="46" y="24"/>
                      <a:pt x="34" y="30"/>
                    </a:cubicBezTo>
                    <a:cubicBezTo>
                      <a:pt x="33" y="30"/>
                      <a:pt x="31" y="31"/>
                      <a:pt x="30" y="31"/>
                    </a:cubicBezTo>
                    <a:cubicBezTo>
                      <a:pt x="24" y="31"/>
                      <a:pt x="19" y="26"/>
                      <a:pt x="19" y="20"/>
                    </a:cubicBezTo>
                    <a:cubicBezTo>
                      <a:pt x="19" y="15"/>
                      <a:pt x="21" y="12"/>
                      <a:pt x="26" y="10"/>
                    </a:cubicBezTo>
                    <a:cubicBezTo>
                      <a:pt x="42" y="3"/>
                      <a:pt x="54" y="0"/>
                      <a:pt x="75" y="0"/>
                    </a:cubicBezTo>
                    <a:cubicBezTo>
                      <a:pt x="99" y="0"/>
                      <a:pt x="117" y="6"/>
                      <a:pt x="129" y="19"/>
                    </a:cubicBezTo>
                    <a:cubicBezTo>
                      <a:pt x="140" y="30"/>
                      <a:pt x="146" y="46"/>
                      <a:pt x="146" y="67"/>
                    </a:cubicBezTo>
                    <a:cubicBezTo>
                      <a:pt x="146" y="158"/>
                      <a:pt x="146" y="158"/>
                      <a:pt x="146" y="158"/>
                    </a:cubicBezTo>
                    <a:cubicBezTo>
                      <a:pt x="146" y="165"/>
                      <a:pt x="141" y="170"/>
                      <a:pt x="134" y="170"/>
                    </a:cubicBezTo>
                    <a:cubicBezTo>
                      <a:pt x="127" y="170"/>
                      <a:pt x="122" y="165"/>
                      <a:pt x="122" y="159"/>
                    </a:cubicBezTo>
                    <a:cubicBezTo>
                      <a:pt x="122" y="143"/>
                      <a:pt x="122" y="143"/>
                      <a:pt x="122" y="143"/>
                    </a:cubicBezTo>
                    <a:cubicBezTo>
                      <a:pt x="111" y="158"/>
                      <a:pt x="91" y="172"/>
                      <a:pt x="62" y="172"/>
                    </a:cubicBezTo>
                    <a:cubicBezTo>
                      <a:pt x="32" y="172"/>
                      <a:pt x="0" y="154"/>
                      <a:pt x="0" y="12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baseline="0"/>
              </a:p>
            </p:txBody>
          </p:sp>
          <p:sp>
            <p:nvSpPr>
              <p:cNvPr id="77" name="Freeform 10">
                <a:extLst>
                  <a:ext uri="{FF2B5EF4-FFF2-40B4-BE49-F238E27FC236}">
                    <a16:creationId xmlns:a16="http://schemas.microsoft.com/office/drawing/2014/main" id="{7D4E2E0B-4210-42F1-81D2-269245F69916}"/>
                  </a:ext>
                </a:extLst>
              </p:cNvPr>
              <p:cNvSpPr>
                <a:spLocks/>
              </p:cNvSpPr>
              <p:nvPr userDrawn="1"/>
            </p:nvSpPr>
            <p:spPr bwMode="black">
              <a:xfrm>
                <a:off x="-84138" y="5622925"/>
                <a:ext cx="1635125" cy="682625"/>
              </a:xfrm>
              <a:custGeom>
                <a:avLst/>
                <a:gdLst>
                  <a:gd name="T0" fmla="*/ 49 w 435"/>
                  <a:gd name="T1" fmla="*/ 18 h 179"/>
                  <a:gd name="T2" fmla="*/ 17 w 435"/>
                  <a:gd name="T3" fmla="*/ 6 h 179"/>
                  <a:gd name="T4" fmla="*/ 6 w 435"/>
                  <a:gd name="T5" fmla="*/ 37 h 179"/>
                  <a:gd name="T6" fmla="*/ 58 w 435"/>
                  <a:gd name="T7" fmla="*/ 152 h 179"/>
                  <a:gd name="T8" fmla="*/ 92 w 435"/>
                  <a:gd name="T9" fmla="*/ 179 h 179"/>
                  <a:gd name="T10" fmla="*/ 125 w 435"/>
                  <a:gd name="T11" fmla="*/ 152 h 179"/>
                  <a:gd name="T12" fmla="*/ 171 w 435"/>
                  <a:gd name="T13" fmla="*/ 51 h 179"/>
                  <a:gd name="T14" fmla="*/ 178 w 435"/>
                  <a:gd name="T15" fmla="*/ 46 h 179"/>
                  <a:gd name="T16" fmla="*/ 185 w 435"/>
                  <a:gd name="T17" fmla="*/ 54 h 179"/>
                  <a:gd name="T18" fmla="*/ 185 w 435"/>
                  <a:gd name="T19" fmla="*/ 151 h 179"/>
                  <a:gd name="T20" fmla="*/ 209 w 435"/>
                  <a:gd name="T21" fmla="*/ 179 h 179"/>
                  <a:gd name="T22" fmla="*/ 234 w 435"/>
                  <a:gd name="T23" fmla="*/ 151 h 179"/>
                  <a:gd name="T24" fmla="*/ 234 w 435"/>
                  <a:gd name="T25" fmla="*/ 72 h 179"/>
                  <a:gd name="T26" fmla="*/ 260 w 435"/>
                  <a:gd name="T27" fmla="*/ 46 h 179"/>
                  <a:gd name="T28" fmla="*/ 285 w 435"/>
                  <a:gd name="T29" fmla="*/ 72 h 179"/>
                  <a:gd name="T30" fmla="*/ 285 w 435"/>
                  <a:gd name="T31" fmla="*/ 151 h 179"/>
                  <a:gd name="T32" fmla="*/ 310 w 435"/>
                  <a:gd name="T33" fmla="*/ 179 h 179"/>
                  <a:gd name="T34" fmla="*/ 334 w 435"/>
                  <a:gd name="T35" fmla="*/ 151 h 179"/>
                  <a:gd name="T36" fmla="*/ 334 w 435"/>
                  <a:gd name="T37" fmla="*/ 72 h 179"/>
                  <a:gd name="T38" fmla="*/ 360 w 435"/>
                  <a:gd name="T39" fmla="*/ 46 h 179"/>
                  <a:gd name="T40" fmla="*/ 385 w 435"/>
                  <a:gd name="T41" fmla="*/ 72 h 179"/>
                  <a:gd name="T42" fmla="*/ 385 w 435"/>
                  <a:gd name="T43" fmla="*/ 151 h 179"/>
                  <a:gd name="T44" fmla="*/ 410 w 435"/>
                  <a:gd name="T45" fmla="*/ 179 h 179"/>
                  <a:gd name="T46" fmla="*/ 435 w 435"/>
                  <a:gd name="T47" fmla="*/ 151 h 179"/>
                  <a:gd name="T48" fmla="*/ 435 w 435"/>
                  <a:gd name="T49" fmla="*/ 61 h 179"/>
                  <a:gd name="T50" fmla="*/ 375 w 435"/>
                  <a:gd name="T51" fmla="*/ 4 h 179"/>
                  <a:gd name="T52" fmla="*/ 323 w 435"/>
                  <a:gd name="T53" fmla="*/ 26 h 179"/>
                  <a:gd name="T54" fmla="*/ 272 w 435"/>
                  <a:gd name="T55" fmla="*/ 4 h 179"/>
                  <a:gd name="T56" fmla="*/ 223 w 435"/>
                  <a:gd name="T57" fmla="*/ 26 h 179"/>
                  <a:gd name="T58" fmla="*/ 178 w 435"/>
                  <a:gd name="T59" fmla="*/ 4 h 179"/>
                  <a:gd name="T60" fmla="*/ 125 w 435"/>
                  <a:gd name="T61" fmla="*/ 40 h 179"/>
                  <a:gd name="T62" fmla="*/ 92 w 435"/>
                  <a:gd name="T63" fmla="*/ 119 h 179"/>
                  <a:gd name="T64" fmla="*/ 49 w 435"/>
                  <a:gd name="T65" fmla="*/ 18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35" h="179">
                    <a:moveTo>
                      <a:pt x="49" y="18"/>
                    </a:moveTo>
                    <a:cubicBezTo>
                      <a:pt x="43" y="6"/>
                      <a:pt x="30" y="0"/>
                      <a:pt x="17" y="6"/>
                    </a:cubicBezTo>
                    <a:cubicBezTo>
                      <a:pt x="5" y="12"/>
                      <a:pt x="0" y="25"/>
                      <a:pt x="6" y="37"/>
                    </a:cubicBezTo>
                    <a:cubicBezTo>
                      <a:pt x="58" y="152"/>
                      <a:pt x="58" y="152"/>
                      <a:pt x="58" y="152"/>
                    </a:cubicBezTo>
                    <a:cubicBezTo>
                      <a:pt x="67" y="169"/>
                      <a:pt x="75" y="179"/>
                      <a:pt x="92" y="179"/>
                    </a:cubicBezTo>
                    <a:cubicBezTo>
                      <a:pt x="109" y="179"/>
                      <a:pt x="117" y="169"/>
                      <a:pt x="125" y="152"/>
                    </a:cubicBezTo>
                    <a:cubicBezTo>
                      <a:pt x="125" y="152"/>
                      <a:pt x="171" y="52"/>
                      <a:pt x="171" y="51"/>
                    </a:cubicBezTo>
                    <a:cubicBezTo>
                      <a:pt x="172" y="50"/>
                      <a:pt x="173" y="46"/>
                      <a:pt x="178" y="46"/>
                    </a:cubicBezTo>
                    <a:cubicBezTo>
                      <a:pt x="182" y="47"/>
                      <a:pt x="185" y="50"/>
                      <a:pt x="185" y="54"/>
                    </a:cubicBezTo>
                    <a:cubicBezTo>
                      <a:pt x="185" y="151"/>
                      <a:pt x="185" y="151"/>
                      <a:pt x="185" y="151"/>
                    </a:cubicBezTo>
                    <a:cubicBezTo>
                      <a:pt x="185" y="166"/>
                      <a:pt x="193" y="179"/>
                      <a:pt x="209" y="179"/>
                    </a:cubicBezTo>
                    <a:cubicBezTo>
                      <a:pt x="225" y="179"/>
                      <a:pt x="234" y="166"/>
                      <a:pt x="234" y="151"/>
                    </a:cubicBezTo>
                    <a:cubicBezTo>
                      <a:pt x="234" y="72"/>
                      <a:pt x="234" y="72"/>
                      <a:pt x="234" y="72"/>
                    </a:cubicBezTo>
                    <a:cubicBezTo>
                      <a:pt x="234" y="56"/>
                      <a:pt x="245" y="46"/>
                      <a:pt x="260" y="46"/>
                    </a:cubicBezTo>
                    <a:cubicBezTo>
                      <a:pt x="275" y="46"/>
                      <a:pt x="285" y="57"/>
                      <a:pt x="285" y="72"/>
                    </a:cubicBezTo>
                    <a:cubicBezTo>
                      <a:pt x="285" y="151"/>
                      <a:pt x="285" y="151"/>
                      <a:pt x="285" y="151"/>
                    </a:cubicBezTo>
                    <a:cubicBezTo>
                      <a:pt x="285" y="166"/>
                      <a:pt x="294" y="179"/>
                      <a:pt x="310" y="179"/>
                    </a:cubicBezTo>
                    <a:cubicBezTo>
                      <a:pt x="326" y="179"/>
                      <a:pt x="334" y="166"/>
                      <a:pt x="334" y="151"/>
                    </a:cubicBezTo>
                    <a:cubicBezTo>
                      <a:pt x="334" y="72"/>
                      <a:pt x="334" y="72"/>
                      <a:pt x="334" y="72"/>
                    </a:cubicBezTo>
                    <a:cubicBezTo>
                      <a:pt x="334" y="56"/>
                      <a:pt x="345" y="46"/>
                      <a:pt x="360" y="46"/>
                    </a:cubicBezTo>
                    <a:cubicBezTo>
                      <a:pt x="375" y="46"/>
                      <a:pt x="385" y="57"/>
                      <a:pt x="385" y="72"/>
                    </a:cubicBezTo>
                    <a:cubicBezTo>
                      <a:pt x="385" y="151"/>
                      <a:pt x="385" y="151"/>
                      <a:pt x="385" y="151"/>
                    </a:cubicBezTo>
                    <a:cubicBezTo>
                      <a:pt x="385" y="166"/>
                      <a:pt x="394" y="179"/>
                      <a:pt x="410" y="179"/>
                    </a:cubicBezTo>
                    <a:cubicBezTo>
                      <a:pt x="426" y="179"/>
                      <a:pt x="435" y="166"/>
                      <a:pt x="435" y="151"/>
                    </a:cubicBezTo>
                    <a:cubicBezTo>
                      <a:pt x="435" y="61"/>
                      <a:pt x="435" y="61"/>
                      <a:pt x="435" y="61"/>
                    </a:cubicBezTo>
                    <a:cubicBezTo>
                      <a:pt x="435" y="27"/>
                      <a:pt x="408" y="4"/>
                      <a:pt x="375" y="4"/>
                    </a:cubicBezTo>
                    <a:cubicBezTo>
                      <a:pt x="343" y="4"/>
                      <a:pt x="323" y="26"/>
                      <a:pt x="323" y="26"/>
                    </a:cubicBezTo>
                    <a:cubicBezTo>
                      <a:pt x="312" y="12"/>
                      <a:pt x="297" y="4"/>
                      <a:pt x="272" y="4"/>
                    </a:cubicBezTo>
                    <a:cubicBezTo>
                      <a:pt x="246" y="4"/>
                      <a:pt x="223" y="26"/>
                      <a:pt x="223" y="26"/>
                    </a:cubicBezTo>
                    <a:cubicBezTo>
                      <a:pt x="212" y="12"/>
                      <a:pt x="194" y="4"/>
                      <a:pt x="178" y="4"/>
                    </a:cubicBezTo>
                    <a:cubicBezTo>
                      <a:pt x="155" y="4"/>
                      <a:pt x="136" y="14"/>
                      <a:pt x="125" y="40"/>
                    </a:cubicBezTo>
                    <a:cubicBezTo>
                      <a:pt x="92" y="119"/>
                      <a:pt x="92" y="119"/>
                      <a:pt x="92" y="119"/>
                    </a:cubicBezTo>
                    <a:lnTo>
                      <a:pt x="4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baseline="0"/>
              </a:p>
            </p:txBody>
          </p:sp>
          <p:sp>
            <p:nvSpPr>
              <p:cNvPr id="78" name="Freeform 11">
                <a:extLst>
                  <a:ext uri="{FF2B5EF4-FFF2-40B4-BE49-F238E27FC236}">
                    <a16:creationId xmlns:a16="http://schemas.microsoft.com/office/drawing/2014/main" id="{8B2FF4BA-CB01-44EE-A589-E51DB1734E16}"/>
                  </a:ext>
                </a:extLst>
              </p:cNvPr>
              <p:cNvSpPr>
                <a:spLocks noEditPoints="1"/>
              </p:cNvSpPr>
              <p:nvPr userDrawn="1"/>
            </p:nvSpPr>
            <p:spPr bwMode="black">
              <a:xfrm>
                <a:off x="4097338" y="5649913"/>
                <a:ext cx="149225" cy="157163"/>
              </a:xfrm>
              <a:custGeom>
                <a:avLst/>
                <a:gdLst>
                  <a:gd name="T0" fmla="*/ 37 w 40"/>
                  <a:gd name="T1" fmla="*/ 20 h 41"/>
                  <a:gd name="T2" fmla="*/ 37 w 40"/>
                  <a:gd name="T3" fmla="*/ 20 h 41"/>
                  <a:gd name="T4" fmla="*/ 20 w 40"/>
                  <a:gd name="T5" fmla="*/ 4 h 41"/>
                  <a:gd name="T6" fmla="*/ 3 w 40"/>
                  <a:gd name="T7" fmla="*/ 20 h 41"/>
                  <a:gd name="T8" fmla="*/ 3 w 40"/>
                  <a:gd name="T9" fmla="*/ 21 h 41"/>
                  <a:gd name="T10" fmla="*/ 20 w 40"/>
                  <a:gd name="T11" fmla="*/ 37 h 41"/>
                  <a:gd name="T12" fmla="*/ 37 w 40"/>
                  <a:gd name="T13" fmla="*/ 20 h 41"/>
                  <a:gd name="T14" fmla="*/ 0 w 40"/>
                  <a:gd name="T15" fmla="*/ 21 h 41"/>
                  <a:gd name="T16" fmla="*/ 0 w 40"/>
                  <a:gd name="T17" fmla="*/ 20 h 41"/>
                  <a:gd name="T18" fmla="*/ 20 w 40"/>
                  <a:gd name="T19" fmla="*/ 0 h 41"/>
                  <a:gd name="T20" fmla="*/ 40 w 40"/>
                  <a:gd name="T21" fmla="*/ 20 h 41"/>
                  <a:gd name="T22" fmla="*/ 40 w 40"/>
                  <a:gd name="T23" fmla="*/ 20 h 41"/>
                  <a:gd name="T24" fmla="*/ 20 w 40"/>
                  <a:gd name="T25" fmla="*/ 41 h 41"/>
                  <a:gd name="T26" fmla="*/ 0 w 40"/>
                  <a:gd name="T27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" h="41">
                    <a:moveTo>
                      <a:pt x="37" y="20"/>
                    </a:move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11"/>
                      <a:pt x="29" y="4"/>
                      <a:pt x="20" y="4"/>
                    </a:cubicBezTo>
                    <a:cubicBezTo>
                      <a:pt x="11" y="4"/>
                      <a:pt x="3" y="11"/>
                      <a:pt x="3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30"/>
                      <a:pt x="11" y="37"/>
                      <a:pt x="20" y="37"/>
                    </a:cubicBezTo>
                    <a:cubicBezTo>
                      <a:pt x="29" y="37"/>
                      <a:pt x="37" y="30"/>
                      <a:pt x="37" y="20"/>
                    </a:cubicBezTo>
                    <a:moveTo>
                      <a:pt x="0" y="21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0" y="9"/>
                      <a:pt x="40" y="2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32"/>
                      <a:pt x="31" y="41"/>
                      <a:pt x="20" y="41"/>
                    </a:cubicBezTo>
                    <a:cubicBezTo>
                      <a:pt x="8" y="41"/>
                      <a:pt x="0" y="32"/>
                      <a:pt x="0" y="2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baseline="0"/>
              </a:p>
            </p:txBody>
          </p:sp>
          <p:sp>
            <p:nvSpPr>
              <p:cNvPr id="79" name="Freeform 12">
                <a:extLst>
                  <a:ext uri="{FF2B5EF4-FFF2-40B4-BE49-F238E27FC236}">
                    <a16:creationId xmlns:a16="http://schemas.microsoft.com/office/drawing/2014/main" id="{81B00E14-D006-4CA4-9C7F-A11FF3D7CFE9}"/>
                  </a:ext>
                </a:extLst>
              </p:cNvPr>
              <p:cNvSpPr>
                <a:spLocks noEditPoints="1"/>
              </p:cNvSpPr>
              <p:nvPr userDrawn="1"/>
            </p:nvSpPr>
            <p:spPr bwMode="black">
              <a:xfrm>
                <a:off x="4141788" y="5688013"/>
                <a:ext cx="63500" cy="76200"/>
              </a:xfrm>
              <a:custGeom>
                <a:avLst/>
                <a:gdLst>
                  <a:gd name="T0" fmla="*/ 9 w 17"/>
                  <a:gd name="T1" fmla="*/ 10 h 20"/>
                  <a:gd name="T2" fmla="*/ 12 w 17"/>
                  <a:gd name="T3" fmla="*/ 7 h 20"/>
                  <a:gd name="T4" fmla="*/ 12 w 17"/>
                  <a:gd name="T5" fmla="*/ 7 h 20"/>
                  <a:gd name="T6" fmla="*/ 9 w 17"/>
                  <a:gd name="T7" fmla="*/ 4 h 20"/>
                  <a:gd name="T8" fmla="*/ 5 w 17"/>
                  <a:gd name="T9" fmla="*/ 4 h 20"/>
                  <a:gd name="T10" fmla="*/ 5 w 17"/>
                  <a:gd name="T11" fmla="*/ 10 h 20"/>
                  <a:gd name="T12" fmla="*/ 9 w 17"/>
                  <a:gd name="T13" fmla="*/ 10 h 20"/>
                  <a:gd name="T14" fmla="*/ 0 w 17"/>
                  <a:gd name="T15" fmla="*/ 2 h 20"/>
                  <a:gd name="T16" fmla="*/ 2 w 17"/>
                  <a:gd name="T17" fmla="*/ 0 h 20"/>
                  <a:gd name="T18" fmla="*/ 9 w 17"/>
                  <a:gd name="T19" fmla="*/ 0 h 20"/>
                  <a:gd name="T20" fmla="*/ 15 w 17"/>
                  <a:gd name="T21" fmla="*/ 2 h 20"/>
                  <a:gd name="T22" fmla="*/ 17 w 17"/>
                  <a:gd name="T23" fmla="*/ 7 h 20"/>
                  <a:gd name="T24" fmla="*/ 17 w 17"/>
                  <a:gd name="T25" fmla="*/ 7 h 20"/>
                  <a:gd name="T26" fmla="*/ 13 w 17"/>
                  <a:gd name="T27" fmla="*/ 13 h 20"/>
                  <a:gd name="T28" fmla="*/ 16 w 17"/>
                  <a:gd name="T29" fmla="*/ 17 h 20"/>
                  <a:gd name="T30" fmla="*/ 16 w 17"/>
                  <a:gd name="T31" fmla="*/ 18 h 20"/>
                  <a:gd name="T32" fmla="*/ 14 w 17"/>
                  <a:gd name="T33" fmla="*/ 20 h 20"/>
                  <a:gd name="T34" fmla="*/ 12 w 17"/>
                  <a:gd name="T35" fmla="*/ 19 h 20"/>
                  <a:gd name="T36" fmla="*/ 8 w 17"/>
                  <a:gd name="T37" fmla="*/ 14 h 20"/>
                  <a:gd name="T38" fmla="*/ 5 w 17"/>
                  <a:gd name="T39" fmla="*/ 14 h 20"/>
                  <a:gd name="T40" fmla="*/ 5 w 17"/>
                  <a:gd name="T41" fmla="*/ 18 h 20"/>
                  <a:gd name="T42" fmla="*/ 2 w 17"/>
                  <a:gd name="T43" fmla="*/ 20 h 20"/>
                  <a:gd name="T44" fmla="*/ 0 w 17"/>
                  <a:gd name="T45" fmla="*/ 18 h 20"/>
                  <a:gd name="T46" fmla="*/ 0 w 17"/>
                  <a:gd name="T47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7" h="20">
                    <a:moveTo>
                      <a:pt x="9" y="10"/>
                    </a:moveTo>
                    <a:cubicBezTo>
                      <a:pt x="11" y="10"/>
                      <a:pt x="12" y="9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5"/>
                      <a:pt x="11" y="4"/>
                      <a:pt x="9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10"/>
                      <a:pt x="5" y="10"/>
                      <a:pt x="5" y="10"/>
                    </a:cubicBezTo>
                    <a:lnTo>
                      <a:pt x="9" y="10"/>
                    </a:lnTo>
                    <a:close/>
                    <a:moveTo>
                      <a:pt x="0" y="2"/>
                    </a:moveTo>
                    <a:cubicBezTo>
                      <a:pt x="0" y="1"/>
                      <a:pt x="1" y="0"/>
                      <a:pt x="2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0"/>
                      <a:pt x="14" y="1"/>
                      <a:pt x="15" y="2"/>
                    </a:cubicBezTo>
                    <a:cubicBezTo>
                      <a:pt x="16" y="3"/>
                      <a:pt x="17" y="5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10"/>
                      <a:pt x="15" y="12"/>
                      <a:pt x="13" y="13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8"/>
                      <a:pt x="16" y="18"/>
                    </a:cubicBezTo>
                    <a:cubicBezTo>
                      <a:pt x="16" y="19"/>
                      <a:pt x="15" y="20"/>
                      <a:pt x="14" y="20"/>
                    </a:cubicBezTo>
                    <a:cubicBezTo>
                      <a:pt x="13" y="20"/>
                      <a:pt x="13" y="20"/>
                      <a:pt x="12" y="19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9"/>
                      <a:pt x="4" y="20"/>
                      <a:pt x="2" y="20"/>
                    </a:cubicBezTo>
                    <a:cubicBezTo>
                      <a:pt x="1" y="20"/>
                      <a:pt x="0" y="19"/>
                      <a:pt x="0" y="18"/>
                    </a:cubicBez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baseline="0"/>
              </a:p>
            </p:txBody>
          </p:sp>
        </p:grpSp>
      </p:grpSp>
      <p:pic>
        <p:nvPicPr>
          <p:cNvPr id="1159" name="Picture 115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8"/>
          <a:stretch/>
        </p:blipFill>
        <p:spPr>
          <a:xfrm rot="5400000" flipV="1">
            <a:off x="2864732" y="-2698936"/>
            <a:ext cx="6318365" cy="12047827"/>
          </a:xfrm>
          <a:prstGeom prst="rect">
            <a:avLst/>
          </a:prstGeom>
        </p:spPr>
      </p:pic>
      <p:sp useBgFill="1">
        <p:nvSpPr>
          <p:cNvPr id="575" name="Rectangle 574">
            <a:extLst>
              <a:ext uri="{FF2B5EF4-FFF2-40B4-BE49-F238E27FC236}">
                <a16:creationId xmlns:a16="http://schemas.microsoft.com/office/drawing/2014/main" id="{CAA70BC3-D09C-4906-9A7B-75F3F7B1CEE3}"/>
              </a:ext>
            </a:extLst>
          </p:cNvPr>
          <p:cNvSpPr/>
          <p:nvPr userDrawn="1"/>
        </p:nvSpPr>
        <p:spPr>
          <a:xfrm>
            <a:off x="0" y="1"/>
            <a:ext cx="3880194" cy="2618185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de-DE" sz="1200">
              <a:solidFill>
                <a:prstClr val="white"/>
              </a:solidFill>
            </a:endParaRPr>
          </a:p>
        </p:txBody>
      </p:sp>
      <p:sp useBgFill="1">
        <p:nvSpPr>
          <p:cNvPr id="1146" name="Rectangle 1145">
            <a:extLst>
              <a:ext uri="{FF2B5EF4-FFF2-40B4-BE49-F238E27FC236}">
                <a16:creationId xmlns:a16="http://schemas.microsoft.com/office/drawing/2014/main" id="{3292FAF3-87B3-4085-B8AA-DA6BC91A2E0B}"/>
              </a:ext>
            </a:extLst>
          </p:cNvPr>
          <p:cNvSpPr/>
          <p:nvPr userDrawn="1"/>
        </p:nvSpPr>
        <p:spPr>
          <a:xfrm>
            <a:off x="4618923" y="1584961"/>
            <a:ext cx="465544" cy="500018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de-DE" sz="1200">
              <a:solidFill>
                <a:prstClr val="white"/>
              </a:solidFill>
            </a:endParaRPr>
          </a:p>
        </p:txBody>
      </p:sp>
      <p:sp useBgFill="1">
        <p:nvSpPr>
          <p:cNvPr id="1156" name="Rectangle 1155">
            <a:extLst>
              <a:ext uri="{FF2B5EF4-FFF2-40B4-BE49-F238E27FC236}">
                <a16:creationId xmlns:a16="http://schemas.microsoft.com/office/drawing/2014/main" id="{FB02FECC-8F65-4B37-A39A-DF111A83C68B}"/>
              </a:ext>
            </a:extLst>
          </p:cNvPr>
          <p:cNvSpPr/>
          <p:nvPr userDrawn="1"/>
        </p:nvSpPr>
        <p:spPr>
          <a:xfrm>
            <a:off x="5986148" y="1019312"/>
            <a:ext cx="545261" cy="556125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de-DE" sz="12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90928" y="1995374"/>
            <a:ext cx="4419225" cy="577288"/>
          </a:xfrm>
        </p:spPr>
        <p:txBody>
          <a:bodyPr wrap="square" anchor="b"/>
          <a:lstStyle>
            <a:lvl1pPr marL="0" algn="l" defTabSz="914400" rtl="0" eaLnBrk="1" latinLnBrk="0" hangingPunct="1">
              <a:lnSpc>
                <a:spcPct val="100000"/>
              </a:lnSpc>
              <a:spcAft>
                <a:spcPts val="600"/>
              </a:spcAft>
              <a:defRPr lang="en-US" sz="3800" kern="1200" cap="all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800">
                <a:solidFill>
                  <a:prstClr val="white"/>
                </a:solidFill>
                <a:latin typeface="+mj-lt"/>
              </a:rPr>
              <a:t>SPEAKER name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90928" y="2593240"/>
            <a:ext cx="4419225" cy="26753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>
                <a:solidFill>
                  <a:schemeClr val="bg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sz="1600">
                <a:solidFill>
                  <a:prstClr val="white"/>
                </a:solidFill>
              </a:rPr>
              <a:t>Job title, no acronyms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590989" y="3331418"/>
            <a:ext cx="4419164" cy="592005"/>
          </a:xfrm>
        </p:spPr>
        <p:txBody>
          <a:bodyPr/>
          <a:lstStyle>
            <a:lvl1pPr marL="0" indent="0">
              <a:buFont typeface="Arial" panose="020B0604020202020204" pitchFamily="34" charset="0"/>
              <a:buChar char="​"/>
              <a:defRPr sz="3800" cap="all" baseline="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Char char="​"/>
              <a:defRPr sz="3800"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Char char="​"/>
              <a:defRPr sz="3800">
                <a:solidFill>
                  <a:schemeClr val="bg1"/>
                </a:solidFill>
              </a:defRPr>
            </a:lvl3pPr>
            <a:lvl4pPr marL="0" indent="0">
              <a:buFont typeface="Arial" panose="020B0604020202020204" pitchFamily="34" charset="0"/>
              <a:buChar char="​"/>
              <a:defRPr sz="3800">
                <a:solidFill>
                  <a:schemeClr val="bg1"/>
                </a:solidFill>
              </a:defRPr>
            </a:lvl4pPr>
            <a:lvl5pPr marL="0" indent="0">
              <a:buFont typeface="Arial" panose="020B0604020202020204" pitchFamily="34" charset="0"/>
              <a:buChar char="​"/>
              <a:defRPr sz="3800">
                <a:solidFill>
                  <a:schemeClr val="bg1"/>
                </a:solidFill>
              </a:defRPr>
            </a:lvl5pPr>
            <a:lvl6pPr marL="0" indent="0">
              <a:buNone/>
              <a:defRPr/>
            </a:lvl6pPr>
          </a:lstStyle>
          <a:p>
            <a:pPr lvl="0"/>
            <a:r>
              <a:rPr lang="en-US"/>
              <a:t>Speaker Name</a:t>
            </a:r>
          </a:p>
        </p:txBody>
      </p:sp>
      <p:sp>
        <p:nvSpPr>
          <p:cNvPr id="5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590989" y="4663179"/>
            <a:ext cx="4419164" cy="568923"/>
          </a:xfrm>
        </p:spPr>
        <p:txBody>
          <a:bodyPr/>
          <a:lstStyle>
            <a:lvl1pPr marL="0" indent="0">
              <a:buFont typeface="Arial" panose="020B0604020202020204" pitchFamily="34" charset="0"/>
              <a:buChar char="​"/>
              <a:defRPr sz="3800" cap="all" baseline="0">
                <a:solidFill>
                  <a:schemeClr val="bg1"/>
                </a:solidFill>
              </a:defRPr>
            </a:lvl1pPr>
            <a:lvl2pPr marL="0" indent="0">
              <a:buFont typeface="Arial" panose="020B0604020202020204" pitchFamily="34" charset="0"/>
              <a:buChar char="​"/>
              <a:defRPr sz="3800">
                <a:solidFill>
                  <a:schemeClr val="bg1"/>
                </a:solidFill>
              </a:defRPr>
            </a:lvl2pPr>
            <a:lvl3pPr marL="0" indent="0">
              <a:buFont typeface="Arial" panose="020B0604020202020204" pitchFamily="34" charset="0"/>
              <a:buChar char="​"/>
              <a:defRPr sz="3800">
                <a:solidFill>
                  <a:schemeClr val="bg1"/>
                </a:solidFill>
              </a:defRPr>
            </a:lvl3pPr>
            <a:lvl4pPr marL="0" indent="0">
              <a:buFont typeface="Arial" panose="020B0604020202020204" pitchFamily="34" charset="0"/>
              <a:buChar char="​"/>
              <a:defRPr sz="3800">
                <a:solidFill>
                  <a:schemeClr val="bg1"/>
                </a:solidFill>
              </a:defRPr>
            </a:lvl4pPr>
            <a:lvl5pPr marL="0" indent="0">
              <a:buFont typeface="Arial" panose="020B0604020202020204" pitchFamily="34" charset="0"/>
              <a:buChar char="​"/>
              <a:defRPr sz="3800">
                <a:solidFill>
                  <a:schemeClr val="bg1"/>
                </a:solidFill>
              </a:defRPr>
            </a:lvl5pPr>
            <a:lvl6pPr marL="0" indent="0">
              <a:buNone/>
              <a:defRPr/>
            </a:lvl6pPr>
          </a:lstStyle>
          <a:p>
            <a:pPr lvl="0"/>
            <a:r>
              <a:rPr lang="en-US"/>
              <a:t>Speaker Name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0144289-391C-4264-973C-F35469A76347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581402" y="1785508"/>
            <a:ext cx="4280973" cy="0"/>
          </a:xfrm>
          <a:prstGeom prst="line">
            <a:avLst/>
          </a:prstGeom>
          <a:ln w="25400">
            <a:solidFill>
              <a:srgbClr val="ABE7FF"/>
            </a:solidFill>
            <a:miter lim="800000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90928" y="2860773"/>
            <a:ext cx="4419225" cy="24635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>
                <a:solidFill>
                  <a:schemeClr val="bg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>
                <a:solidFill>
                  <a:schemeClr val="bg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​"/>
              <a:tabLst/>
              <a:defRPr/>
            </a:pPr>
            <a:r>
              <a:rPr lang="en-US" sz="1600">
                <a:solidFill>
                  <a:prstClr val="white"/>
                </a:solidFill>
              </a:rPr>
              <a:t>Division or team name</a:t>
            </a:r>
          </a:p>
        </p:txBody>
      </p:sp>
      <p:sp>
        <p:nvSpPr>
          <p:cNvPr id="55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590928" y="3925069"/>
            <a:ext cx="4419225" cy="26753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>
                <a:solidFill>
                  <a:schemeClr val="bg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sz="1600">
                <a:solidFill>
                  <a:prstClr val="white"/>
                </a:solidFill>
              </a:rPr>
              <a:t>Job title, no acronyms</a:t>
            </a:r>
          </a:p>
        </p:txBody>
      </p:sp>
      <p:sp>
        <p:nvSpPr>
          <p:cNvPr id="56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590928" y="4192602"/>
            <a:ext cx="4419225" cy="24635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>
                <a:solidFill>
                  <a:schemeClr val="bg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>
                <a:solidFill>
                  <a:schemeClr val="bg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​"/>
              <a:tabLst/>
              <a:defRPr/>
            </a:pPr>
            <a:r>
              <a:rPr lang="en-US" sz="1600">
                <a:solidFill>
                  <a:prstClr val="white"/>
                </a:solidFill>
              </a:rPr>
              <a:t>Division or team name</a:t>
            </a:r>
          </a:p>
        </p:txBody>
      </p:sp>
      <p:sp>
        <p:nvSpPr>
          <p:cNvPr id="57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590928" y="5232101"/>
            <a:ext cx="4419225" cy="26753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>
                <a:solidFill>
                  <a:schemeClr val="bg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sz="1600">
                <a:solidFill>
                  <a:prstClr val="white"/>
                </a:solidFill>
              </a:rPr>
              <a:t>Job title, no acronyms</a:t>
            </a:r>
          </a:p>
        </p:txBody>
      </p:sp>
      <p:sp>
        <p:nvSpPr>
          <p:cNvPr id="58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590928" y="5499634"/>
            <a:ext cx="4419225" cy="246353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>
                <a:solidFill>
                  <a:schemeClr val="bg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​"/>
              <a:defRPr sz="1600">
                <a:solidFill>
                  <a:schemeClr val="bg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​"/>
              <a:tabLst/>
              <a:defRPr/>
            </a:pPr>
            <a:r>
              <a:rPr lang="en-US" sz="1600">
                <a:solidFill>
                  <a:prstClr val="white"/>
                </a:solidFill>
              </a:rPr>
              <a:t>Division or team name</a:t>
            </a:r>
          </a:p>
        </p:txBody>
      </p:sp>
    </p:spTree>
    <p:extLst>
      <p:ext uri="{BB962C8B-B14F-4D97-AF65-F5344CB8AC3E}">
        <p14:creationId xmlns:p14="http://schemas.microsoft.com/office/powerpoint/2010/main" val="324123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475984" y="1710328"/>
            <a:ext cx="11206428" cy="4635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0"/>
          </p:nvPr>
        </p:nvSpPr>
        <p:spPr>
          <a:xfrm>
            <a:off x="479793" y="1131958"/>
            <a:ext cx="11202619" cy="431657"/>
          </a:xfrm>
        </p:spPr>
        <p:txBody>
          <a:bodyPr anchor="t">
            <a:noAutofit/>
          </a:bodyPr>
          <a:lstStyle>
            <a:lvl1pPr marL="0" indent="0">
              <a:lnSpc>
                <a:spcPct val="83000"/>
              </a:lnSpc>
              <a:buNone/>
              <a:defRPr sz="1997" b="0" baseline="0">
                <a:solidFill>
                  <a:schemeClr val="accent2"/>
                </a:solidFill>
              </a:defRPr>
            </a:lvl1pPr>
            <a:lvl2pPr marL="456697" indent="0">
              <a:buNone/>
              <a:defRPr sz="1997" b="1"/>
            </a:lvl2pPr>
            <a:lvl3pPr marL="913395" indent="0">
              <a:buNone/>
              <a:defRPr sz="1798" b="1"/>
            </a:lvl3pPr>
            <a:lvl4pPr marL="1370092" indent="0">
              <a:buNone/>
              <a:defRPr sz="1599" b="1"/>
            </a:lvl4pPr>
            <a:lvl5pPr marL="1826788" indent="0">
              <a:buNone/>
              <a:defRPr sz="1599" b="1"/>
            </a:lvl5pPr>
            <a:lvl6pPr marL="2283486" indent="0">
              <a:buNone/>
              <a:defRPr sz="1599" b="1"/>
            </a:lvl6pPr>
            <a:lvl7pPr marL="2740183" indent="0">
              <a:buNone/>
              <a:defRPr sz="1599" b="1"/>
            </a:lvl7pPr>
            <a:lvl8pPr marL="3196880" indent="0">
              <a:buNone/>
              <a:defRPr sz="1599" b="1"/>
            </a:lvl8pPr>
            <a:lvl9pPr marL="3653578" indent="0">
              <a:buNone/>
              <a:defRPr sz="15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44201" y="6536108"/>
            <a:ext cx="8433556" cy="138243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algn="l">
              <a:lnSpc>
                <a:spcPct val="125000"/>
              </a:lnSpc>
              <a:defRPr sz="7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2996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Sub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152404"/>
            <a:ext cx="10972801" cy="8683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609601" y="1600200"/>
            <a:ext cx="10972801" cy="4572000"/>
          </a:xfrm>
          <a:prstGeom prst="rect">
            <a:avLst/>
          </a:prstGeom>
        </p:spPr>
        <p:txBody>
          <a:bodyPr/>
          <a:lstStyle>
            <a:lvl1pPr>
              <a:defRPr sz="3198" b="0" i="0">
                <a:latin typeface="Arial"/>
                <a:cs typeface="Arial"/>
              </a:defRPr>
            </a:lvl1pPr>
            <a:lvl2pPr>
              <a:defRPr sz="3198">
                <a:latin typeface="Arial"/>
                <a:cs typeface="Arial"/>
              </a:defRPr>
            </a:lvl2pPr>
            <a:lvl3pPr>
              <a:defRPr sz="2665">
                <a:latin typeface="Arial"/>
                <a:cs typeface="Arial"/>
              </a:defRPr>
            </a:lvl3pPr>
            <a:lvl4pPr>
              <a:defRPr sz="2398">
                <a:latin typeface="Arial"/>
                <a:cs typeface="Arial"/>
              </a:defRPr>
            </a:lvl4pPr>
            <a:lvl5pPr>
              <a:defRPr sz="2131">
                <a:latin typeface="Arial"/>
                <a:cs typeface="Arial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09601" y="762000"/>
            <a:ext cx="10972801" cy="533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98" b="0" i="0">
                <a:latin typeface="Arial"/>
                <a:cs typeface="Arial"/>
              </a:defRPr>
            </a:lvl1pPr>
            <a:lvl2pPr>
              <a:defRPr sz="3198"/>
            </a:lvl2pPr>
            <a:lvl3pPr>
              <a:defRPr sz="3198"/>
            </a:lvl3pPr>
            <a:lvl4pPr>
              <a:defRPr sz="3198"/>
            </a:lvl4pPr>
            <a:lvl5pPr>
              <a:defRPr sz="3198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5485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bg>
      <p:bgPr>
        <a:solidFill>
          <a:schemeClr val="lt1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475984" y="1710328"/>
            <a:ext cx="11206428" cy="46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063" marR="0" lvl="0" indent="-361841" algn="l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Char char="•"/>
              <a:defRPr sz="20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126" marR="0" lvl="1" indent="-361841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­"/>
              <a:defRPr sz="20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189" marR="0" lvl="2" indent="-34279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251" marR="0" lvl="3" indent="-34279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­"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314" marR="0" lvl="4" indent="-406278" algn="l" rtl="0">
              <a:lnSpc>
                <a:spcPct val="98000"/>
              </a:lnSpc>
              <a:spcBef>
                <a:spcPts val="1799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​"/>
              <a:defRPr sz="2799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2377" marR="0" lvl="5" indent="-380886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Helvetica Neue"/>
              <a:buChar char="​"/>
              <a:defRPr sz="23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99440" marR="0" lvl="6" indent="-361841" algn="l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Helvetica Neue"/>
              <a:buChar char="​"/>
              <a:defRPr sz="20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6503" marR="0" lvl="7" indent="-577677" algn="l" rtl="0">
              <a:lnSpc>
                <a:spcPct val="86000"/>
              </a:lnSpc>
              <a:spcBef>
                <a:spcPts val="1799"/>
              </a:spcBef>
              <a:spcAft>
                <a:spcPts val="0"/>
              </a:spcAft>
              <a:buClr>
                <a:schemeClr val="accent2"/>
              </a:buClr>
              <a:buSzPts val="5500"/>
              <a:buFont typeface="Helvetica Neue"/>
              <a:buChar char="​"/>
              <a:defRPr sz="5498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3566" marR="0" lvl="8" indent="-793512" algn="l" rtl="0">
              <a:lnSpc>
                <a:spcPct val="84000"/>
              </a:lnSpc>
              <a:spcBef>
                <a:spcPts val="1799"/>
              </a:spcBef>
              <a:spcAft>
                <a:spcPts val="0"/>
              </a:spcAft>
              <a:buClr>
                <a:schemeClr val="accent1"/>
              </a:buClr>
              <a:buSzPts val="8900"/>
              <a:buFont typeface="Helvetica Neue"/>
              <a:buChar char="​"/>
              <a:defRPr sz="8897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2"/>
          </p:nvPr>
        </p:nvSpPr>
        <p:spPr>
          <a:xfrm>
            <a:off x="479793" y="1131956"/>
            <a:ext cx="11202619" cy="431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063" marR="0" lvl="0" indent="-228531" algn="l" rtl="0">
              <a:lnSpc>
                <a:spcPct val="83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Helvetica Neue"/>
              <a:buNone/>
              <a:defRPr sz="1999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126" marR="0" lvl="1" indent="-228531" algn="l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1999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189" marR="0" lvl="2" indent="-22853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 sz="1799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251" marR="0" lvl="3" indent="-22853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5314" marR="0" lvl="4" indent="-228531" algn="l" rtl="0">
              <a:lnSpc>
                <a:spcPct val="98000"/>
              </a:lnSpc>
              <a:spcBef>
                <a:spcPts val="1799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2377" marR="0" lvl="5" indent="-228531" algn="l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199440" marR="0" lvl="6" indent="-228531" algn="l" rtl="0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elvetica Neue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6503" marR="0" lvl="7" indent="-228531" algn="l" rtl="0">
              <a:lnSpc>
                <a:spcPct val="86000"/>
              </a:lnSpc>
              <a:spcBef>
                <a:spcPts val="1799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Helvetica Neue"/>
              <a:buNone/>
              <a:defRPr sz="16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3566" marR="0" lvl="8" indent="-228531" algn="l" rtl="0">
              <a:lnSpc>
                <a:spcPct val="84000"/>
              </a:lnSpc>
              <a:spcBef>
                <a:spcPts val="1799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Helvetica Neue"/>
              <a:buNone/>
              <a:defRPr sz="1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844200" y="6536106"/>
            <a:ext cx="8433556" cy="138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063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126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189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251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5314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2377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19944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6503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7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72173" y="575576"/>
            <a:ext cx="11210239" cy="429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0" marR="0" lvl="0" indent="0" algn="l" rtl="0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400"/>
              <a:buFont typeface="Arial"/>
              <a:buNone/>
              <a:defRPr sz="3399" b="1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799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2406215"/>
      </p:ext>
    </p:extLst>
  </p:cSld>
  <p:clrMapOvr>
    <a:masterClrMapping/>
  </p:clrMapOvr>
  <p:transition spd="med">
    <p:fade thruBlk="1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with Supporting Text">
  <p:cSld name="Title and Content with Supporting Text">
    <p:bg>
      <p:bgPr>
        <a:solidFill>
          <a:schemeClr val="lt1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479793" y="1131954"/>
            <a:ext cx="11207700" cy="4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063" lvl="0" indent="-228531" algn="l">
              <a:lnSpc>
                <a:spcPct val="83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1999" b="0">
                <a:solidFill>
                  <a:schemeClr val="accent2"/>
                </a:solidFill>
              </a:defRPr>
            </a:lvl1pPr>
            <a:lvl2pPr marL="914126" lvl="1" indent="-228531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1999" b="1"/>
            </a:lvl2pPr>
            <a:lvl3pPr marL="1371189" lvl="2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899" b="1"/>
            </a:lvl3pPr>
            <a:lvl4pPr marL="1828251" lvl="3" indent="-22853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5314" lvl="4" indent="-228531" algn="l">
              <a:lnSpc>
                <a:spcPct val="98000"/>
              </a:lnSpc>
              <a:spcBef>
                <a:spcPts val="1899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/>
            </a:lvl5pPr>
            <a:lvl6pPr marL="2742377" lvl="5" indent="-228531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199440" lvl="6" indent="-228531" algn="l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6503" lvl="7" indent="-228531" algn="l">
              <a:lnSpc>
                <a:spcPct val="86000"/>
              </a:lnSpc>
              <a:spcBef>
                <a:spcPts val="1899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 b="1"/>
            </a:lvl8pPr>
            <a:lvl9pPr marL="4113566" lvl="8" indent="-228531" algn="l">
              <a:lnSpc>
                <a:spcPct val="84000"/>
              </a:lnSpc>
              <a:spcBef>
                <a:spcPts val="1899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472173" y="575576"/>
            <a:ext cx="112155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lvl="0" algn="l">
              <a:lnSpc>
                <a:spcPct val="82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475488" y="1709928"/>
            <a:ext cx="7641300" cy="46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063" lvl="0" indent="-361841" algn="l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>
                <a:solidFill>
                  <a:schemeClr val="dk1"/>
                </a:solidFill>
              </a:defRPr>
            </a:lvl1pPr>
            <a:lvl2pPr marL="914126" lvl="1" indent="-361841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­"/>
              <a:defRPr>
                <a:solidFill>
                  <a:schemeClr val="dk1"/>
                </a:solidFill>
              </a:defRPr>
            </a:lvl2pPr>
            <a:lvl3pPr marL="1371189" lvl="2" indent="-34914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•"/>
              <a:defRPr>
                <a:solidFill>
                  <a:schemeClr val="dk1"/>
                </a:solidFill>
              </a:defRPr>
            </a:lvl3pPr>
            <a:lvl4pPr marL="1828251" lvl="3" indent="-34914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­"/>
              <a:defRPr>
                <a:solidFill>
                  <a:schemeClr val="dk1"/>
                </a:solidFill>
              </a:defRPr>
            </a:lvl4pPr>
            <a:lvl5pPr marL="2285314" lvl="4" indent="-406278" algn="l">
              <a:lnSpc>
                <a:spcPct val="98000"/>
              </a:lnSpc>
              <a:spcBef>
                <a:spcPts val="1899"/>
              </a:spcBef>
              <a:spcAft>
                <a:spcPts val="0"/>
              </a:spcAft>
              <a:buClr>
                <a:schemeClr val="dk1"/>
              </a:buClr>
              <a:buSzPts val="2800"/>
              <a:buChar char="​"/>
              <a:defRPr>
                <a:solidFill>
                  <a:schemeClr val="dk1"/>
                </a:solidFill>
              </a:defRPr>
            </a:lvl5pPr>
            <a:lvl6pPr marL="2742377" lvl="5" indent="-349145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​"/>
              <a:defRPr/>
            </a:lvl6pPr>
            <a:lvl7pPr marL="3199440" lvl="6" indent="-349145" algn="l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​"/>
              <a:defRPr/>
            </a:lvl7pPr>
            <a:lvl8pPr marL="3656503" lvl="7" indent="-349145" algn="l">
              <a:lnSpc>
                <a:spcPct val="86000"/>
              </a:lnSpc>
              <a:spcBef>
                <a:spcPts val="1899"/>
              </a:spcBef>
              <a:spcAft>
                <a:spcPts val="0"/>
              </a:spcAft>
              <a:buClr>
                <a:schemeClr val="accent2"/>
              </a:buClr>
              <a:buSzPts val="1900"/>
              <a:buChar char="​"/>
              <a:defRPr/>
            </a:lvl8pPr>
            <a:lvl9pPr marL="4113566" lvl="8" indent="-349145" algn="l">
              <a:lnSpc>
                <a:spcPct val="84000"/>
              </a:lnSpc>
              <a:spcBef>
                <a:spcPts val="1899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​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3"/>
          </p:nvPr>
        </p:nvSpPr>
        <p:spPr>
          <a:xfrm>
            <a:off x="8465054" y="1909705"/>
            <a:ext cx="3222300" cy="44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063" lvl="0" indent="-228531" algn="l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SzPts val="1600"/>
              <a:buNone/>
              <a:defRPr sz="1600" b="0" i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126" lvl="1" indent="-361841" algn="l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SzPts val="2100"/>
              <a:buChar char="­"/>
              <a:defRPr/>
            </a:lvl2pPr>
            <a:lvl3pPr marL="1371189" lvl="2" indent="-34914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•"/>
              <a:defRPr/>
            </a:lvl3pPr>
            <a:lvl4pPr marL="1828251" lvl="3" indent="-34914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­"/>
              <a:defRPr/>
            </a:lvl4pPr>
            <a:lvl5pPr marL="2285314" lvl="4" indent="-406278" algn="l">
              <a:lnSpc>
                <a:spcPct val="98000"/>
              </a:lnSpc>
              <a:spcBef>
                <a:spcPts val="1899"/>
              </a:spcBef>
              <a:spcAft>
                <a:spcPts val="0"/>
              </a:spcAft>
              <a:buClr>
                <a:schemeClr val="accent2"/>
              </a:buClr>
              <a:buSzPts val="2800"/>
              <a:buChar char="​"/>
              <a:defRPr/>
            </a:lvl5pPr>
            <a:lvl6pPr marL="2742377" lvl="5" indent="-349145" algn="l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​"/>
              <a:defRPr/>
            </a:lvl6pPr>
            <a:lvl7pPr marL="3199440" lvl="6" indent="-349145" algn="l">
              <a:lnSpc>
                <a:spcPct val="107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​"/>
              <a:defRPr/>
            </a:lvl7pPr>
            <a:lvl8pPr marL="3656503" lvl="7" indent="-349145" algn="l">
              <a:lnSpc>
                <a:spcPct val="86000"/>
              </a:lnSpc>
              <a:spcBef>
                <a:spcPts val="1899"/>
              </a:spcBef>
              <a:spcAft>
                <a:spcPts val="0"/>
              </a:spcAft>
              <a:buClr>
                <a:schemeClr val="accent2"/>
              </a:buClr>
              <a:buSzPts val="1900"/>
              <a:buChar char="​"/>
              <a:defRPr/>
            </a:lvl8pPr>
            <a:lvl9pPr marL="4113566" lvl="8" indent="-349145" algn="l">
              <a:lnSpc>
                <a:spcPct val="84000"/>
              </a:lnSpc>
              <a:spcBef>
                <a:spcPts val="1899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​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ftr" idx="11"/>
          </p:nvPr>
        </p:nvSpPr>
        <p:spPr>
          <a:xfrm>
            <a:off x="844200" y="6536104"/>
            <a:ext cx="8433600" cy="1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/>
          <a:lstStyle>
            <a:lvl1pPr marR="0" lvl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800" b="0" i="0" u="none" strike="noStrike" cap="none">
                <a:solidFill>
                  <a:srgbClr val="99999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8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8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8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8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8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8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8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500"/>
              <a:buNone/>
              <a:defRPr sz="1899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18235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4D8510A-3525-4EF0-8538-E20D85D8ACC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DBCC9C-BE67-4325-80C6-26C5F4A14F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73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SX_titl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7" y="644525"/>
            <a:ext cx="10972801" cy="812800"/>
          </a:xfrm>
        </p:spPr>
        <p:txBody>
          <a:bodyPr anchor="t"/>
          <a:lstStyle>
            <a:lvl1pPr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39875" y="6464301"/>
            <a:ext cx="5181600" cy="149224"/>
          </a:xfrm>
        </p:spPr>
        <p:txBody>
          <a:bodyPr/>
          <a:lstStyle/>
          <a:p>
            <a:endParaRPr lang="en-US">
              <a:solidFill>
                <a:srgbClr val="717074">
                  <a:tint val="75000"/>
                </a:srgbClr>
              </a:solidFill>
              <a:latin typeface="Arial"/>
            </a:endParaRPr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99353" y="6464301"/>
            <a:ext cx="450850" cy="14922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EA6D8CF-3CDE-4807-BCD2-C9F2B831AAA5}" type="slidenum">
              <a:rPr lang="en-US" smtClean="0">
                <a:solidFill>
                  <a:srgbClr val="717074"/>
                </a:solidFill>
                <a:latin typeface="Arial"/>
              </a:rPr>
              <a:pPr/>
              <a:t>‹#›</a:t>
            </a:fld>
            <a:endParaRPr lang="en-US">
              <a:solidFill>
                <a:srgbClr val="717074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51272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782F443-93A0-4919-89E7-37E501919603}"/>
              </a:ext>
            </a:extLst>
          </p:cNvPr>
          <p:cNvSpPr/>
          <p:nvPr userDrawn="1"/>
        </p:nvSpPr>
        <p:spPr>
          <a:xfrm rot="2700000">
            <a:off x="1531792" y="-2581332"/>
            <a:ext cx="3206987" cy="9626036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2DCDC53-603A-40A5-A8CC-0073D40D11EF}"/>
              </a:ext>
            </a:extLst>
          </p:cNvPr>
          <p:cNvSpPr/>
          <p:nvPr userDrawn="1"/>
        </p:nvSpPr>
        <p:spPr>
          <a:xfrm rot="2700000">
            <a:off x="1633012" y="1229961"/>
            <a:ext cx="3535790" cy="7516105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4666" y="1582578"/>
            <a:ext cx="4997704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4665" y="2867280"/>
            <a:ext cx="5117785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4665" y="4737426"/>
            <a:ext cx="3658553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4665" y="5138746"/>
            <a:ext cx="3658553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4665" y="5494347"/>
            <a:ext cx="3658553" cy="267221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62161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58081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4806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F68A354-4C62-4F2A-9CB5-8CD9B953F237}"/>
              </a:ext>
            </a:extLst>
          </p:cNvPr>
          <p:cNvSpPr/>
          <p:nvPr userDrawn="1"/>
        </p:nvSpPr>
        <p:spPr>
          <a:xfrm rot="2700000">
            <a:off x="1531792" y="-2581332"/>
            <a:ext cx="3206987" cy="9626036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835AD62-92DE-42CB-A787-503E2A1C1C7A}"/>
              </a:ext>
            </a:extLst>
          </p:cNvPr>
          <p:cNvSpPr/>
          <p:nvPr userDrawn="1"/>
        </p:nvSpPr>
        <p:spPr>
          <a:xfrm rot="2700000">
            <a:off x="1633012" y="1229961"/>
            <a:ext cx="3535790" cy="7516105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8580">
                <a:srgbClr val="0286CD">
                  <a:alpha val="0"/>
                </a:srgbClr>
              </a:gs>
              <a:gs pos="0">
                <a:schemeClr val="accent1">
                  <a:alpha val="0"/>
                </a:schemeClr>
              </a:gs>
              <a:gs pos="78000">
                <a:schemeClr val="accent2">
                  <a:lumMod val="75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4666" y="1582578"/>
            <a:ext cx="4997704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4665" y="2871217"/>
            <a:ext cx="5117785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4665" y="4737426"/>
            <a:ext cx="3658553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4665" y="5138746"/>
            <a:ext cx="3658553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4665" y="5494345"/>
            <a:ext cx="3658553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62161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58081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8104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CB68143-A247-4F5B-9173-3D82D6706BFE}"/>
              </a:ext>
            </a:extLst>
          </p:cNvPr>
          <p:cNvSpPr/>
          <p:nvPr userDrawn="1"/>
        </p:nvSpPr>
        <p:spPr>
          <a:xfrm rot="2700000">
            <a:off x="1531792" y="-2581332"/>
            <a:ext cx="3206987" cy="9626036"/>
          </a:xfrm>
          <a:custGeom>
            <a:avLst/>
            <a:gdLst>
              <a:gd name="connsiteX0" fmla="*/ 3621 w 3204432"/>
              <a:gd name="connsiteY0" fmla="*/ 3200811 h 9623529"/>
              <a:gd name="connsiteX1" fmla="*/ 3204432 w 3204432"/>
              <a:gd name="connsiteY1" fmla="*/ 0 h 9623529"/>
              <a:gd name="connsiteX2" fmla="*/ 3204432 w 3204432"/>
              <a:gd name="connsiteY2" fmla="*/ 8389488 h 9623529"/>
              <a:gd name="connsiteX3" fmla="*/ 3197162 w 3204432"/>
              <a:gd name="connsiteY3" fmla="*/ 8389488 h 9623529"/>
              <a:gd name="connsiteX4" fmla="*/ 3201565 w 3204432"/>
              <a:gd name="connsiteY4" fmla="*/ 8393890 h 9623529"/>
              <a:gd name="connsiteX5" fmla="*/ 1971926 w 3204432"/>
              <a:gd name="connsiteY5" fmla="*/ 9623529 h 9623529"/>
              <a:gd name="connsiteX6" fmla="*/ 0 w 3204432"/>
              <a:gd name="connsiteY6" fmla="*/ 7651603 h 9623529"/>
              <a:gd name="connsiteX7" fmla="*/ 3621 w 3204432"/>
              <a:gd name="connsiteY7" fmla="*/ 7647982 h 9623529"/>
              <a:gd name="connsiteX8" fmla="*/ 3621 w 3204432"/>
              <a:gd name="connsiteY8" fmla="*/ 3200811 h 9623529"/>
              <a:gd name="connsiteX0" fmla="*/ 3621 w 3206055"/>
              <a:gd name="connsiteY0" fmla="*/ 3200811 h 9623529"/>
              <a:gd name="connsiteX1" fmla="*/ 3204432 w 3206055"/>
              <a:gd name="connsiteY1" fmla="*/ 0 h 9623529"/>
              <a:gd name="connsiteX2" fmla="*/ 3204432 w 3206055"/>
              <a:gd name="connsiteY2" fmla="*/ 8389488 h 9623529"/>
              <a:gd name="connsiteX3" fmla="*/ 3197162 w 3206055"/>
              <a:gd name="connsiteY3" fmla="*/ 8389488 h 9623529"/>
              <a:gd name="connsiteX4" fmla="*/ 3206055 w 3206055"/>
              <a:gd name="connsiteY4" fmla="*/ 9386208 h 9623529"/>
              <a:gd name="connsiteX5" fmla="*/ 1971926 w 3206055"/>
              <a:gd name="connsiteY5" fmla="*/ 9623529 h 9623529"/>
              <a:gd name="connsiteX6" fmla="*/ 0 w 3206055"/>
              <a:gd name="connsiteY6" fmla="*/ 7651603 h 9623529"/>
              <a:gd name="connsiteX7" fmla="*/ 3621 w 3206055"/>
              <a:gd name="connsiteY7" fmla="*/ 7647982 h 9623529"/>
              <a:gd name="connsiteX8" fmla="*/ 3621 w 3206055"/>
              <a:gd name="connsiteY8" fmla="*/ 3200811 h 9623529"/>
              <a:gd name="connsiteX0" fmla="*/ 3621 w 3206987"/>
              <a:gd name="connsiteY0" fmla="*/ 3200811 h 9623529"/>
              <a:gd name="connsiteX1" fmla="*/ 3204432 w 3206987"/>
              <a:gd name="connsiteY1" fmla="*/ 0 h 9623529"/>
              <a:gd name="connsiteX2" fmla="*/ 3204432 w 3206987"/>
              <a:gd name="connsiteY2" fmla="*/ 8389488 h 9623529"/>
              <a:gd name="connsiteX3" fmla="*/ 3206142 w 3206987"/>
              <a:gd name="connsiteY3" fmla="*/ 8407448 h 9623529"/>
              <a:gd name="connsiteX4" fmla="*/ 3206055 w 3206987"/>
              <a:gd name="connsiteY4" fmla="*/ 9386208 h 9623529"/>
              <a:gd name="connsiteX5" fmla="*/ 1971926 w 3206987"/>
              <a:gd name="connsiteY5" fmla="*/ 9623529 h 9623529"/>
              <a:gd name="connsiteX6" fmla="*/ 0 w 3206987"/>
              <a:gd name="connsiteY6" fmla="*/ 7651603 h 9623529"/>
              <a:gd name="connsiteX7" fmla="*/ 3621 w 3206987"/>
              <a:gd name="connsiteY7" fmla="*/ 7647982 h 9623529"/>
              <a:gd name="connsiteX8" fmla="*/ 3621 w 3206987"/>
              <a:gd name="connsiteY8" fmla="*/ 3200811 h 9623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06987" h="9623529">
                <a:moveTo>
                  <a:pt x="3621" y="3200811"/>
                </a:moveTo>
                <a:lnTo>
                  <a:pt x="3204432" y="0"/>
                </a:lnTo>
                <a:lnTo>
                  <a:pt x="3204432" y="8389488"/>
                </a:lnTo>
                <a:lnTo>
                  <a:pt x="3206142" y="8407448"/>
                </a:lnTo>
                <a:cubicBezTo>
                  <a:pt x="3209106" y="8739688"/>
                  <a:pt x="3203091" y="9053968"/>
                  <a:pt x="3206055" y="9386208"/>
                </a:cubicBezTo>
                <a:lnTo>
                  <a:pt x="1971926" y="9623529"/>
                </a:lnTo>
                <a:lnTo>
                  <a:pt x="0" y="7651603"/>
                </a:lnTo>
                <a:lnTo>
                  <a:pt x="3621" y="7647982"/>
                </a:lnTo>
                <a:lnTo>
                  <a:pt x="3621" y="3200811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65D9BB8-44B7-4046-A859-7B01AD84E349}"/>
              </a:ext>
            </a:extLst>
          </p:cNvPr>
          <p:cNvSpPr/>
          <p:nvPr userDrawn="1"/>
        </p:nvSpPr>
        <p:spPr>
          <a:xfrm rot="2700000">
            <a:off x="1633012" y="1229961"/>
            <a:ext cx="3535790" cy="7516105"/>
          </a:xfrm>
          <a:custGeom>
            <a:avLst/>
            <a:gdLst>
              <a:gd name="connsiteX0" fmla="*/ 0 w 3535790"/>
              <a:gd name="connsiteY0" fmla="*/ 0 h 7514148"/>
              <a:gd name="connsiteX1" fmla="*/ 3535790 w 3535790"/>
              <a:gd name="connsiteY1" fmla="*/ 0 h 7514148"/>
              <a:gd name="connsiteX2" fmla="*/ 3535790 w 3535790"/>
              <a:gd name="connsiteY2" fmla="*/ 4642648 h 7514148"/>
              <a:gd name="connsiteX3" fmla="*/ 706090 w 3535790"/>
              <a:gd name="connsiteY3" fmla="*/ 7514148 h 7514148"/>
              <a:gd name="connsiteX4" fmla="*/ 0 w 3535790"/>
              <a:gd name="connsiteY4" fmla="*/ 6808058 h 7514148"/>
              <a:gd name="connsiteX5" fmla="*/ 0 w 3535790"/>
              <a:gd name="connsiteY5" fmla="*/ 0 h 7514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35790" h="7514148">
                <a:moveTo>
                  <a:pt x="0" y="0"/>
                </a:moveTo>
                <a:lnTo>
                  <a:pt x="3535790" y="0"/>
                </a:lnTo>
                <a:lnTo>
                  <a:pt x="3535790" y="4642648"/>
                </a:lnTo>
                <a:lnTo>
                  <a:pt x="706090" y="7514148"/>
                </a:lnTo>
                <a:lnTo>
                  <a:pt x="0" y="680805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143">
                <a:schemeClr val="bg1">
                  <a:alpha val="0"/>
                </a:schemeClr>
              </a:gs>
              <a:gs pos="14000">
                <a:schemeClr val="bg1">
                  <a:alpha val="0"/>
                </a:schemeClr>
              </a:gs>
              <a:gs pos="72000">
                <a:schemeClr val="accent1"/>
              </a:gs>
            </a:gsLst>
            <a:lin ang="42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94666" y="1582578"/>
            <a:ext cx="4997704" cy="1234440"/>
          </a:xfrm>
        </p:spPr>
        <p:txBody>
          <a:bodyPr wrap="square" anchor="b"/>
          <a:lstStyle>
            <a:lvl1pPr algn="l">
              <a:defRPr sz="4000" b="0"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594665" y="2871217"/>
            <a:ext cx="5117785" cy="416403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EA43E1E-B208-4DC4-9D6A-01669D00DA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594665" y="4737426"/>
            <a:ext cx="3658553" cy="355601"/>
          </a:xfrm>
        </p:spPr>
        <p:txBody>
          <a:bodyPr anchor="b"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129" name="Text Placeholder 6">
            <a:extLst>
              <a:ext uri="{FF2B5EF4-FFF2-40B4-BE49-F238E27FC236}">
                <a16:creationId xmlns:a16="http://schemas.microsoft.com/office/drawing/2014/main" id="{2111BB8B-7B37-4FB4-B2CD-984FE1C6C5E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94665" y="5138746"/>
            <a:ext cx="3658553" cy="355601"/>
          </a:xfrm>
        </p:spPr>
        <p:txBody>
          <a:bodyPr/>
          <a:lstStyle>
            <a:lvl1pPr algn="l"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Role / Division at VMware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68E7D54E-C753-48F7-AB43-C7A586277F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94665" y="5494345"/>
            <a:ext cx="3658553" cy="265176"/>
          </a:xfrm>
        </p:spPr>
        <p:txBody>
          <a:bodyPr/>
          <a:lstStyle>
            <a:lvl1pPr algn="l"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71B1726-E7C5-4C32-A22F-BB8C0CA833E9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0AEE4566-BDD0-43EB-8593-753B4AFC5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CDDDBBBD-2B47-4F32-9507-B47217AD31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63A2EB-B414-427C-8975-27B69B276D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AFD0B14-399F-447F-BBDD-FF049C867F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778A2AC-9D1D-4FDB-973A-47DEA988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873CFF-17A0-467C-B061-5E3FD5E92C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C351EEF9-CE8C-4948-8867-FDC697419BE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76FCBCF-AFA0-4D2E-AF64-919BFE9B44B8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14:cNvPr>
              <p14:cNvContentPartPr/>
              <p14:nvPr userDrawn="1"/>
            </p14:nvContentPartPr>
            <p14:xfrm>
              <a:off x="9862161" y="4881179"/>
              <a:ext cx="240" cy="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29416F8-1B20-4892-97FA-108F191A588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858081" y="4877099"/>
                <a:ext cx="7920" cy="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706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TextBox 755">
            <a:extLst>
              <a:ext uri="{FF2B5EF4-FFF2-40B4-BE49-F238E27FC236}">
                <a16:creationId xmlns:a16="http://schemas.microsoft.com/office/drawing/2014/main" id="{2387BAEF-04D4-4DE9-B7A0-5B5AD8C8A831}"/>
              </a:ext>
            </a:extLst>
          </p:cNvPr>
          <p:cNvSpPr txBox="1"/>
          <p:nvPr userDrawn="1"/>
        </p:nvSpPr>
        <p:spPr>
          <a:xfrm>
            <a:off x="608171" y="1261595"/>
            <a:ext cx="1934368" cy="5348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chemeClr val="accent2"/>
                </a:solidFill>
                <a:latin typeface="+mj-lt"/>
              </a:rPr>
              <a:t>Agenda</a:t>
            </a:r>
          </a:p>
        </p:txBody>
      </p:sp>
      <p:sp>
        <p:nvSpPr>
          <p:cNvPr id="730" name="TextBox 729">
            <a:extLst>
              <a:ext uri="{FF2B5EF4-FFF2-40B4-BE49-F238E27FC236}">
                <a16:creationId xmlns:a16="http://schemas.microsoft.com/office/drawing/2014/main" id="{AB8D1A6B-3CE6-468D-804E-6300F8B6DC81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894767" y="1359908"/>
            <a:ext cx="7317105" cy="4322783"/>
          </a:xfrm>
        </p:spPr>
        <p:txBody>
          <a:bodyPr anchor="t"/>
          <a:lstStyle>
            <a:lvl1pPr marL="0" indent="0">
              <a:spcBef>
                <a:spcPts val="1800"/>
              </a:spcBef>
              <a:buClr>
                <a:schemeClr val="accent2"/>
              </a:buClr>
              <a:buFont typeface="Open Sans" panose="020B0606030504020204" pitchFamily="34" charset="0"/>
              <a:buChar char="​"/>
              <a:defRPr>
                <a:solidFill>
                  <a:schemeClr val="accent4"/>
                </a:solidFill>
              </a:defRPr>
            </a:lvl1pPr>
            <a:lvl2pPr marL="0" indent="0"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  <a:lvl3pPr marL="34290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69299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8242E3C5-F3D6-4378-AB21-7781866A42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H="1">
            <a:off x="49339" y="45989"/>
            <a:ext cx="4570486" cy="3858768"/>
          </a:xfrm>
          <a:prstGeom prst="rect">
            <a:avLst/>
          </a:prstGeom>
        </p:spPr>
      </p:pic>
      <p:grpSp>
        <p:nvGrpSpPr>
          <p:cNvPr id="572" name="Group 4">
            <a:extLst>
              <a:ext uri="{FF2B5EF4-FFF2-40B4-BE49-F238E27FC236}">
                <a16:creationId xmlns:a16="http://schemas.microsoft.com/office/drawing/2014/main" id="{85D0EFD6-86CE-4AE1-8CCC-C8B0D39AEE3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612936" y="914149"/>
            <a:ext cx="2119863" cy="686051"/>
            <a:chOff x="2245" y="1644"/>
            <a:chExt cx="3188" cy="1032"/>
          </a:xfrm>
          <a:gradFill>
            <a:gsLst>
              <a:gs pos="1000">
                <a:srgbClr val="69C2EA"/>
              </a:gs>
              <a:gs pos="99000">
                <a:srgbClr val="0A4681"/>
              </a:gs>
            </a:gsLst>
            <a:lin ang="2700000" scaled="1"/>
          </a:gradFill>
        </p:grpSpPr>
        <p:sp>
          <p:nvSpPr>
            <p:cNvPr id="573" name="Freeform 5">
              <a:extLst>
                <a:ext uri="{FF2B5EF4-FFF2-40B4-BE49-F238E27FC236}">
                  <a16:creationId xmlns:a16="http://schemas.microsoft.com/office/drawing/2014/main" id="{9986757E-E386-4037-8817-4AE591E57C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45" y="1645"/>
              <a:ext cx="508" cy="1031"/>
            </a:xfrm>
            <a:custGeom>
              <a:avLst/>
              <a:gdLst>
                <a:gd name="T0" fmla="*/ 275 w 415"/>
                <a:gd name="T1" fmla="*/ 673 h 860"/>
                <a:gd name="T2" fmla="*/ 140 w 415"/>
                <a:gd name="T3" fmla="*/ 673 h 860"/>
                <a:gd name="T4" fmla="*/ 115 w 415"/>
                <a:gd name="T5" fmla="*/ 860 h 860"/>
                <a:gd name="T6" fmla="*/ 0 w 415"/>
                <a:gd name="T7" fmla="*/ 860 h 860"/>
                <a:gd name="T8" fmla="*/ 139 w 415"/>
                <a:gd name="T9" fmla="*/ 0 h 860"/>
                <a:gd name="T10" fmla="*/ 276 w 415"/>
                <a:gd name="T11" fmla="*/ 0 h 860"/>
                <a:gd name="T12" fmla="*/ 415 w 415"/>
                <a:gd name="T13" fmla="*/ 860 h 860"/>
                <a:gd name="T14" fmla="*/ 300 w 415"/>
                <a:gd name="T15" fmla="*/ 860 h 860"/>
                <a:gd name="T16" fmla="*/ 275 w 415"/>
                <a:gd name="T17" fmla="*/ 673 h 860"/>
                <a:gd name="T18" fmla="*/ 261 w 415"/>
                <a:gd name="T19" fmla="*/ 583 h 860"/>
                <a:gd name="T20" fmla="*/ 207 w 415"/>
                <a:gd name="T21" fmla="*/ 206 h 860"/>
                <a:gd name="T22" fmla="*/ 154 w 415"/>
                <a:gd name="T23" fmla="*/ 583 h 860"/>
                <a:gd name="T24" fmla="*/ 261 w 415"/>
                <a:gd name="T25" fmla="*/ 583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5" h="860">
                  <a:moveTo>
                    <a:pt x="275" y="673"/>
                  </a:moveTo>
                  <a:cubicBezTo>
                    <a:pt x="245" y="673"/>
                    <a:pt x="200" y="673"/>
                    <a:pt x="140" y="673"/>
                  </a:cubicBezTo>
                  <a:cubicBezTo>
                    <a:pt x="135" y="714"/>
                    <a:pt x="126" y="776"/>
                    <a:pt x="115" y="860"/>
                  </a:cubicBezTo>
                  <a:cubicBezTo>
                    <a:pt x="89" y="860"/>
                    <a:pt x="51" y="860"/>
                    <a:pt x="0" y="860"/>
                  </a:cubicBezTo>
                  <a:cubicBezTo>
                    <a:pt x="31" y="669"/>
                    <a:pt x="78" y="382"/>
                    <a:pt x="139" y="0"/>
                  </a:cubicBezTo>
                  <a:cubicBezTo>
                    <a:pt x="169" y="0"/>
                    <a:pt x="215" y="0"/>
                    <a:pt x="276" y="0"/>
                  </a:cubicBezTo>
                  <a:cubicBezTo>
                    <a:pt x="307" y="192"/>
                    <a:pt x="353" y="478"/>
                    <a:pt x="415" y="860"/>
                  </a:cubicBezTo>
                  <a:cubicBezTo>
                    <a:pt x="389" y="860"/>
                    <a:pt x="351" y="860"/>
                    <a:pt x="300" y="860"/>
                  </a:cubicBezTo>
                  <a:cubicBezTo>
                    <a:pt x="295" y="818"/>
                    <a:pt x="286" y="756"/>
                    <a:pt x="275" y="673"/>
                  </a:cubicBezTo>
                  <a:close/>
                  <a:moveTo>
                    <a:pt x="261" y="583"/>
                  </a:moveTo>
                  <a:cubicBezTo>
                    <a:pt x="249" y="499"/>
                    <a:pt x="231" y="373"/>
                    <a:pt x="207" y="206"/>
                  </a:cubicBezTo>
                  <a:cubicBezTo>
                    <a:pt x="195" y="290"/>
                    <a:pt x="178" y="415"/>
                    <a:pt x="154" y="583"/>
                  </a:cubicBezTo>
                  <a:cubicBezTo>
                    <a:pt x="178" y="583"/>
                    <a:pt x="213" y="583"/>
                    <a:pt x="261" y="5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74" name="Freeform 6">
              <a:extLst>
                <a:ext uri="{FF2B5EF4-FFF2-40B4-BE49-F238E27FC236}">
                  <a16:creationId xmlns:a16="http://schemas.microsoft.com/office/drawing/2014/main" id="{20345405-50B0-47F3-AA6F-94C384B78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" y="1644"/>
              <a:ext cx="437" cy="1028"/>
            </a:xfrm>
            <a:custGeom>
              <a:avLst/>
              <a:gdLst>
                <a:gd name="T0" fmla="*/ 183 w 357"/>
                <a:gd name="T1" fmla="*/ 544 h 858"/>
                <a:gd name="T2" fmla="*/ 183 w 357"/>
                <a:gd name="T3" fmla="*/ 440 h 858"/>
                <a:gd name="T4" fmla="*/ 357 w 357"/>
                <a:gd name="T5" fmla="*/ 440 h 858"/>
                <a:gd name="T6" fmla="*/ 357 w 357"/>
                <a:gd name="T7" fmla="*/ 858 h 858"/>
                <a:gd name="T8" fmla="*/ 133 w 357"/>
                <a:gd name="T9" fmla="*/ 858 h 858"/>
                <a:gd name="T10" fmla="*/ 0 w 357"/>
                <a:gd name="T11" fmla="*/ 713 h 858"/>
                <a:gd name="T12" fmla="*/ 0 w 357"/>
                <a:gd name="T13" fmla="*/ 147 h 858"/>
                <a:gd name="T14" fmla="*/ 133 w 357"/>
                <a:gd name="T15" fmla="*/ 0 h 858"/>
                <a:gd name="T16" fmla="*/ 211 w 357"/>
                <a:gd name="T17" fmla="*/ 0 h 858"/>
                <a:gd name="T18" fmla="*/ 357 w 357"/>
                <a:gd name="T19" fmla="*/ 149 h 858"/>
                <a:gd name="T20" fmla="*/ 357 w 357"/>
                <a:gd name="T21" fmla="*/ 243 h 858"/>
                <a:gd name="T22" fmla="*/ 243 w 357"/>
                <a:gd name="T23" fmla="*/ 243 h 858"/>
                <a:gd name="T24" fmla="*/ 243 w 357"/>
                <a:gd name="T25" fmla="*/ 166 h 858"/>
                <a:gd name="T26" fmla="*/ 194 w 357"/>
                <a:gd name="T27" fmla="*/ 104 h 858"/>
                <a:gd name="T28" fmla="*/ 164 w 357"/>
                <a:gd name="T29" fmla="*/ 104 h 858"/>
                <a:gd name="T30" fmla="*/ 114 w 357"/>
                <a:gd name="T31" fmla="*/ 166 h 858"/>
                <a:gd name="T32" fmla="*/ 114 w 357"/>
                <a:gd name="T33" fmla="*/ 692 h 858"/>
                <a:gd name="T34" fmla="*/ 164 w 357"/>
                <a:gd name="T35" fmla="*/ 754 h 858"/>
                <a:gd name="T36" fmla="*/ 243 w 357"/>
                <a:gd name="T37" fmla="*/ 754 h 858"/>
                <a:gd name="T38" fmla="*/ 243 w 357"/>
                <a:gd name="T39" fmla="*/ 544 h 858"/>
                <a:gd name="T40" fmla="*/ 183 w 357"/>
                <a:gd name="T41" fmla="*/ 544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7" h="858">
                  <a:moveTo>
                    <a:pt x="183" y="544"/>
                  </a:moveTo>
                  <a:cubicBezTo>
                    <a:pt x="183" y="526"/>
                    <a:pt x="183" y="492"/>
                    <a:pt x="183" y="440"/>
                  </a:cubicBezTo>
                  <a:cubicBezTo>
                    <a:pt x="212" y="440"/>
                    <a:pt x="270" y="440"/>
                    <a:pt x="357" y="440"/>
                  </a:cubicBezTo>
                  <a:cubicBezTo>
                    <a:pt x="357" y="509"/>
                    <a:pt x="357" y="649"/>
                    <a:pt x="357" y="858"/>
                  </a:cubicBezTo>
                  <a:cubicBezTo>
                    <a:pt x="320" y="858"/>
                    <a:pt x="245" y="858"/>
                    <a:pt x="133" y="858"/>
                  </a:cubicBezTo>
                  <a:cubicBezTo>
                    <a:pt x="44" y="858"/>
                    <a:pt x="0" y="810"/>
                    <a:pt x="0" y="713"/>
                  </a:cubicBezTo>
                  <a:cubicBezTo>
                    <a:pt x="0" y="587"/>
                    <a:pt x="0" y="398"/>
                    <a:pt x="0" y="147"/>
                  </a:cubicBezTo>
                  <a:cubicBezTo>
                    <a:pt x="0" y="49"/>
                    <a:pt x="44" y="0"/>
                    <a:pt x="133" y="0"/>
                  </a:cubicBezTo>
                  <a:cubicBezTo>
                    <a:pt x="150" y="0"/>
                    <a:pt x="176" y="0"/>
                    <a:pt x="211" y="0"/>
                  </a:cubicBezTo>
                  <a:cubicBezTo>
                    <a:pt x="309" y="0"/>
                    <a:pt x="357" y="50"/>
                    <a:pt x="357" y="149"/>
                  </a:cubicBezTo>
                  <a:cubicBezTo>
                    <a:pt x="357" y="170"/>
                    <a:pt x="357" y="201"/>
                    <a:pt x="357" y="243"/>
                  </a:cubicBezTo>
                  <a:cubicBezTo>
                    <a:pt x="339" y="243"/>
                    <a:pt x="300" y="243"/>
                    <a:pt x="243" y="243"/>
                  </a:cubicBezTo>
                  <a:cubicBezTo>
                    <a:pt x="243" y="230"/>
                    <a:pt x="243" y="204"/>
                    <a:pt x="243" y="166"/>
                  </a:cubicBezTo>
                  <a:cubicBezTo>
                    <a:pt x="243" y="124"/>
                    <a:pt x="226" y="104"/>
                    <a:pt x="194" y="104"/>
                  </a:cubicBezTo>
                  <a:cubicBezTo>
                    <a:pt x="187" y="104"/>
                    <a:pt x="178" y="104"/>
                    <a:pt x="164" y="104"/>
                  </a:cubicBezTo>
                  <a:cubicBezTo>
                    <a:pt x="131" y="104"/>
                    <a:pt x="114" y="124"/>
                    <a:pt x="114" y="166"/>
                  </a:cubicBezTo>
                  <a:cubicBezTo>
                    <a:pt x="114" y="282"/>
                    <a:pt x="114" y="458"/>
                    <a:pt x="114" y="692"/>
                  </a:cubicBezTo>
                  <a:cubicBezTo>
                    <a:pt x="114" y="734"/>
                    <a:pt x="131" y="754"/>
                    <a:pt x="164" y="754"/>
                  </a:cubicBezTo>
                  <a:cubicBezTo>
                    <a:pt x="182" y="754"/>
                    <a:pt x="208" y="754"/>
                    <a:pt x="243" y="754"/>
                  </a:cubicBezTo>
                  <a:cubicBezTo>
                    <a:pt x="243" y="719"/>
                    <a:pt x="243" y="649"/>
                    <a:pt x="243" y="544"/>
                  </a:cubicBezTo>
                  <a:cubicBezTo>
                    <a:pt x="233" y="544"/>
                    <a:pt x="213" y="544"/>
                    <a:pt x="183" y="5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75" name="Freeform 7">
              <a:extLst>
                <a:ext uri="{FF2B5EF4-FFF2-40B4-BE49-F238E27FC236}">
                  <a16:creationId xmlns:a16="http://schemas.microsoft.com/office/drawing/2014/main" id="{3B59960B-0DB7-48D6-823B-EC903923E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0" y="1644"/>
              <a:ext cx="349" cy="1028"/>
            </a:xfrm>
            <a:custGeom>
              <a:avLst/>
              <a:gdLst>
                <a:gd name="T0" fmla="*/ 0 w 285"/>
                <a:gd name="T1" fmla="*/ 858 h 858"/>
                <a:gd name="T2" fmla="*/ 0 w 285"/>
                <a:gd name="T3" fmla="*/ 0 h 858"/>
                <a:gd name="T4" fmla="*/ 285 w 285"/>
                <a:gd name="T5" fmla="*/ 0 h 858"/>
                <a:gd name="T6" fmla="*/ 285 w 285"/>
                <a:gd name="T7" fmla="*/ 104 h 858"/>
                <a:gd name="T8" fmla="*/ 114 w 285"/>
                <a:gd name="T9" fmla="*/ 104 h 858"/>
                <a:gd name="T10" fmla="*/ 114 w 285"/>
                <a:gd name="T11" fmla="*/ 364 h 858"/>
                <a:gd name="T12" fmla="*/ 265 w 285"/>
                <a:gd name="T13" fmla="*/ 364 h 858"/>
                <a:gd name="T14" fmla="*/ 265 w 285"/>
                <a:gd name="T15" fmla="*/ 468 h 858"/>
                <a:gd name="T16" fmla="*/ 114 w 285"/>
                <a:gd name="T17" fmla="*/ 468 h 858"/>
                <a:gd name="T18" fmla="*/ 114 w 285"/>
                <a:gd name="T19" fmla="*/ 754 h 858"/>
                <a:gd name="T20" fmla="*/ 285 w 285"/>
                <a:gd name="T21" fmla="*/ 754 h 858"/>
                <a:gd name="T22" fmla="*/ 285 w 285"/>
                <a:gd name="T23" fmla="*/ 858 h 858"/>
                <a:gd name="T24" fmla="*/ 0 w 285"/>
                <a:gd name="T25" fmla="*/ 858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5" h="858">
                  <a:moveTo>
                    <a:pt x="0" y="858"/>
                  </a:moveTo>
                  <a:cubicBezTo>
                    <a:pt x="0" y="715"/>
                    <a:pt x="0" y="429"/>
                    <a:pt x="0" y="0"/>
                  </a:cubicBezTo>
                  <a:cubicBezTo>
                    <a:pt x="47" y="0"/>
                    <a:pt x="142" y="0"/>
                    <a:pt x="285" y="0"/>
                  </a:cubicBezTo>
                  <a:cubicBezTo>
                    <a:pt x="285" y="17"/>
                    <a:pt x="285" y="52"/>
                    <a:pt x="285" y="104"/>
                  </a:cubicBezTo>
                  <a:cubicBezTo>
                    <a:pt x="256" y="104"/>
                    <a:pt x="199" y="104"/>
                    <a:pt x="114" y="104"/>
                  </a:cubicBezTo>
                  <a:cubicBezTo>
                    <a:pt x="114" y="147"/>
                    <a:pt x="114" y="234"/>
                    <a:pt x="114" y="364"/>
                  </a:cubicBezTo>
                  <a:cubicBezTo>
                    <a:pt x="140" y="364"/>
                    <a:pt x="190" y="364"/>
                    <a:pt x="265" y="364"/>
                  </a:cubicBezTo>
                  <a:cubicBezTo>
                    <a:pt x="265" y="381"/>
                    <a:pt x="265" y="416"/>
                    <a:pt x="265" y="468"/>
                  </a:cubicBezTo>
                  <a:cubicBezTo>
                    <a:pt x="240" y="468"/>
                    <a:pt x="190" y="468"/>
                    <a:pt x="114" y="468"/>
                  </a:cubicBezTo>
                  <a:cubicBezTo>
                    <a:pt x="114" y="516"/>
                    <a:pt x="114" y="611"/>
                    <a:pt x="114" y="754"/>
                  </a:cubicBezTo>
                  <a:cubicBezTo>
                    <a:pt x="143" y="754"/>
                    <a:pt x="200" y="754"/>
                    <a:pt x="285" y="754"/>
                  </a:cubicBezTo>
                  <a:cubicBezTo>
                    <a:pt x="285" y="771"/>
                    <a:pt x="285" y="806"/>
                    <a:pt x="285" y="858"/>
                  </a:cubicBezTo>
                  <a:cubicBezTo>
                    <a:pt x="237" y="858"/>
                    <a:pt x="142" y="858"/>
                    <a:pt x="0" y="8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76" name="Freeform 8">
              <a:extLst>
                <a:ext uri="{FF2B5EF4-FFF2-40B4-BE49-F238E27FC236}">
                  <a16:creationId xmlns:a16="http://schemas.microsoft.com/office/drawing/2014/main" id="{00409E87-7833-4559-A20D-652A5A6D2A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8" y="1644"/>
              <a:ext cx="432" cy="1028"/>
            </a:xfrm>
            <a:custGeom>
              <a:avLst/>
              <a:gdLst>
                <a:gd name="T0" fmla="*/ 239 w 353"/>
                <a:gd name="T1" fmla="*/ 414 h 858"/>
                <a:gd name="T2" fmla="*/ 239 w 353"/>
                <a:gd name="T3" fmla="*/ 0 h 858"/>
                <a:gd name="T4" fmla="*/ 353 w 353"/>
                <a:gd name="T5" fmla="*/ 0 h 858"/>
                <a:gd name="T6" fmla="*/ 353 w 353"/>
                <a:gd name="T7" fmla="*/ 858 h 858"/>
                <a:gd name="T8" fmla="*/ 239 w 353"/>
                <a:gd name="T9" fmla="*/ 858 h 858"/>
                <a:gd name="T10" fmla="*/ 239 w 353"/>
                <a:gd name="T11" fmla="*/ 688 h 858"/>
                <a:gd name="T12" fmla="*/ 115 w 353"/>
                <a:gd name="T13" fmla="*/ 296 h 858"/>
                <a:gd name="T14" fmla="*/ 115 w 353"/>
                <a:gd name="T15" fmla="*/ 858 h 858"/>
                <a:gd name="T16" fmla="*/ 0 w 353"/>
                <a:gd name="T17" fmla="*/ 858 h 858"/>
                <a:gd name="T18" fmla="*/ 0 w 353"/>
                <a:gd name="T19" fmla="*/ 0 h 858"/>
                <a:gd name="T20" fmla="*/ 115 w 353"/>
                <a:gd name="T21" fmla="*/ 0 h 858"/>
                <a:gd name="T22" fmla="*/ 239 w 353"/>
                <a:gd name="T23" fmla="*/ 414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3" h="858">
                  <a:moveTo>
                    <a:pt x="239" y="414"/>
                  </a:moveTo>
                  <a:cubicBezTo>
                    <a:pt x="239" y="345"/>
                    <a:pt x="239" y="207"/>
                    <a:pt x="239" y="0"/>
                  </a:cubicBezTo>
                  <a:cubicBezTo>
                    <a:pt x="257" y="0"/>
                    <a:pt x="295" y="0"/>
                    <a:pt x="353" y="0"/>
                  </a:cubicBezTo>
                  <a:cubicBezTo>
                    <a:pt x="353" y="143"/>
                    <a:pt x="353" y="429"/>
                    <a:pt x="353" y="858"/>
                  </a:cubicBezTo>
                  <a:cubicBezTo>
                    <a:pt x="334" y="858"/>
                    <a:pt x="296" y="858"/>
                    <a:pt x="239" y="858"/>
                  </a:cubicBezTo>
                  <a:cubicBezTo>
                    <a:pt x="239" y="829"/>
                    <a:pt x="239" y="773"/>
                    <a:pt x="239" y="688"/>
                  </a:cubicBezTo>
                  <a:cubicBezTo>
                    <a:pt x="218" y="622"/>
                    <a:pt x="176" y="492"/>
                    <a:pt x="115" y="296"/>
                  </a:cubicBezTo>
                  <a:cubicBezTo>
                    <a:pt x="115" y="390"/>
                    <a:pt x="115" y="577"/>
                    <a:pt x="115" y="858"/>
                  </a:cubicBezTo>
                  <a:cubicBezTo>
                    <a:pt x="96" y="858"/>
                    <a:pt x="58" y="858"/>
                    <a:pt x="0" y="858"/>
                  </a:cubicBezTo>
                  <a:cubicBezTo>
                    <a:pt x="0" y="715"/>
                    <a:pt x="0" y="429"/>
                    <a:pt x="0" y="0"/>
                  </a:cubicBezTo>
                  <a:cubicBezTo>
                    <a:pt x="20" y="0"/>
                    <a:pt x="58" y="0"/>
                    <a:pt x="115" y="0"/>
                  </a:cubicBezTo>
                  <a:cubicBezTo>
                    <a:pt x="136" y="69"/>
                    <a:pt x="177" y="207"/>
                    <a:pt x="239" y="4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77" name="Freeform 9">
              <a:extLst>
                <a:ext uri="{FF2B5EF4-FFF2-40B4-BE49-F238E27FC236}">
                  <a16:creationId xmlns:a16="http://schemas.microsoft.com/office/drawing/2014/main" id="{0D5E07CC-FEDE-4203-84E9-B10001F360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02" y="1644"/>
              <a:ext cx="440" cy="1028"/>
            </a:xfrm>
            <a:custGeom>
              <a:avLst/>
              <a:gdLst>
                <a:gd name="T0" fmla="*/ 0 w 360"/>
                <a:gd name="T1" fmla="*/ 858 h 858"/>
                <a:gd name="T2" fmla="*/ 0 w 360"/>
                <a:gd name="T3" fmla="*/ 0 h 858"/>
                <a:gd name="T4" fmla="*/ 199 w 360"/>
                <a:gd name="T5" fmla="*/ 0 h 858"/>
                <a:gd name="T6" fmla="*/ 360 w 360"/>
                <a:gd name="T7" fmla="*/ 164 h 858"/>
                <a:gd name="T8" fmla="*/ 360 w 360"/>
                <a:gd name="T9" fmla="*/ 734 h 858"/>
                <a:gd name="T10" fmla="*/ 224 w 360"/>
                <a:gd name="T11" fmla="*/ 858 h 858"/>
                <a:gd name="T12" fmla="*/ 0 w 360"/>
                <a:gd name="T13" fmla="*/ 858 h 858"/>
                <a:gd name="T14" fmla="*/ 114 w 360"/>
                <a:gd name="T15" fmla="*/ 754 h 858"/>
                <a:gd name="T16" fmla="*/ 200 w 360"/>
                <a:gd name="T17" fmla="*/ 754 h 858"/>
                <a:gd name="T18" fmla="*/ 246 w 360"/>
                <a:gd name="T19" fmla="*/ 716 h 858"/>
                <a:gd name="T20" fmla="*/ 246 w 360"/>
                <a:gd name="T21" fmla="*/ 166 h 858"/>
                <a:gd name="T22" fmla="*/ 195 w 360"/>
                <a:gd name="T23" fmla="*/ 104 h 858"/>
                <a:gd name="T24" fmla="*/ 114 w 360"/>
                <a:gd name="T25" fmla="*/ 104 h 858"/>
                <a:gd name="T26" fmla="*/ 114 w 360"/>
                <a:gd name="T27" fmla="*/ 754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0" h="858">
                  <a:moveTo>
                    <a:pt x="0" y="858"/>
                  </a:moveTo>
                  <a:cubicBezTo>
                    <a:pt x="0" y="715"/>
                    <a:pt x="0" y="429"/>
                    <a:pt x="0" y="0"/>
                  </a:cubicBezTo>
                  <a:cubicBezTo>
                    <a:pt x="33" y="0"/>
                    <a:pt x="100" y="0"/>
                    <a:pt x="199" y="0"/>
                  </a:cubicBezTo>
                  <a:cubicBezTo>
                    <a:pt x="307" y="0"/>
                    <a:pt x="360" y="55"/>
                    <a:pt x="360" y="164"/>
                  </a:cubicBezTo>
                  <a:cubicBezTo>
                    <a:pt x="360" y="291"/>
                    <a:pt x="360" y="481"/>
                    <a:pt x="360" y="734"/>
                  </a:cubicBezTo>
                  <a:cubicBezTo>
                    <a:pt x="360" y="817"/>
                    <a:pt x="315" y="858"/>
                    <a:pt x="224" y="858"/>
                  </a:cubicBezTo>
                  <a:cubicBezTo>
                    <a:pt x="174" y="858"/>
                    <a:pt x="99" y="858"/>
                    <a:pt x="0" y="858"/>
                  </a:cubicBezTo>
                  <a:close/>
                  <a:moveTo>
                    <a:pt x="114" y="754"/>
                  </a:moveTo>
                  <a:cubicBezTo>
                    <a:pt x="129" y="754"/>
                    <a:pt x="158" y="754"/>
                    <a:pt x="200" y="754"/>
                  </a:cubicBezTo>
                  <a:cubicBezTo>
                    <a:pt x="231" y="754"/>
                    <a:pt x="246" y="741"/>
                    <a:pt x="246" y="716"/>
                  </a:cubicBezTo>
                  <a:cubicBezTo>
                    <a:pt x="246" y="594"/>
                    <a:pt x="246" y="410"/>
                    <a:pt x="246" y="166"/>
                  </a:cubicBezTo>
                  <a:cubicBezTo>
                    <a:pt x="246" y="124"/>
                    <a:pt x="229" y="104"/>
                    <a:pt x="195" y="104"/>
                  </a:cubicBezTo>
                  <a:cubicBezTo>
                    <a:pt x="177" y="104"/>
                    <a:pt x="150" y="104"/>
                    <a:pt x="114" y="104"/>
                  </a:cubicBezTo>
                  <a:cubicBezTo>
                    <a:pt x="114" y="212"/>
                    <a:pt x="114" y="429"/>
                    <a:pt x="114" y="7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78" name="Freeform 10">
              <a:extLst>
                <a:ext uri="{FF2B5EF4-FFF2-40B4-BE49-F238E27FC236}">
                  <a16:creationId xmlns:a16="http://schemas.microsoft.com/office/drawing/2014/main" id="{B7D6AD29-5FC0-43C5-A329-3C5DDE9E0C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25" y="1645"/>
              <a:ext cx="508" cy="1031"/>
            </a:xfrm>
            <a:custGeom>
              <a:avLst/>
              <a:gdLst>
                <a:gd name="T0" fmla="*/ 275 w 415"/>
                <a:gd name="T1" fmla="*/ 673 h 860"/>
                <a:gd name="T2" fmla="*/ 140 w 415"/>
                <a:gd name="T3" fmla="*/ 673 h 860"/>
                <a:gd name="T4" fmla="*/ 115 w 415"/>
                <a:gd name="T5" fmla="*/ 860 h 860"/>
                <a:gd name="T6" fmla="*/ 0 w 415"/>
                <a:gd name="T7" fmla="*/ 860 h 860"/>
                <a:gd name="T8" fmla="*/ 139 w 415"/>
                <a:gd name="T9" fmla="*/ 0 h 860"/>
                <a:gd name="T10" fmla="*/ 276 w 415"/>
                <a:gd name="T11" fmla="*/ 0 h 860"/>
                <a:gd name="T12" fmla="*/ 415 w 415"/>
                <a:gd name="T13" fmla="*/ 860 h 860"/>
                <a:gd name="T14" fmla="*/ 300 w 415"/>
                <a:gd name="T15" fmla="*/ 860 h 860"/>
                <a:gd name="T16" fmla="*/ 275 w 415"/>
                <a:gd name="T17" fmla="*/ 673 h 860"/>
                <a:gd name="T18" fmla="*/ 261 w 415"/>
                <a:gd name="T19" fmla="*/ 583 h 860"/>
                <a:gd name="T20" fmla="*/ 207 w 415"/>
                <a:gd name="T21" fmla="*/ 206 h 860"/>
                <a:gd name="T22" fmla="*/ 154 w 415"/>
                <a:gd name="T23" fmla="*/ 583 h 860"/>
                <a:gd name="T24" fmla="*/ 261 w 415"/>
                <a:gd name="T25" fmla="*/ 583 h 8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5" h="860">
                  <a:moveTo>
                    <a:pt x="275" y="673"/>
                  </a:moveTo>
                  <a:cubicBezTo>
                    <a:pt x="245" y="673"/>
                    <a:pt x="200" y="673"/>
                    <a:pt x="140" y="673"/>
                  </a:cubicBezTo>
                  <a:cubicBezTo>
                    <a:pt x="135" y="714"/>
                    <a:pt x="126" y="776"/>
                    <a:pt x="115" y="860"/>
                  </a:cubicBezTo>
                  <a:cubicBezTo>
                    <a:pt x="89" y="860"/>
                    <a:pt x="51" y="860"/>
                    <a:pt x="0" y="860"/>
                  </a:cubicBezTo>
                  <a:cubicBezTo>
                    <a:pt x="31" y="669"/>
                    <a:pt x="78" y="382"/>
                    <a:pt x="139" y="0"/>
                  </a:cubicBezTo>
                  <a:cubicBezTo>
                    <a:pt x="170" y="0"/>
                    <a:pt x="215" y="0"/>
                    <a:pt x="276" y="0"/>
                  </a:cubicBezTo>
                  <a:cubicBezTo>
                    <a:pt x="307" y="192"/>
                    <a:pt x="353" y="478"/>
                    <a:pt x="415" y="860"/>
                  </a:cubicBezTo>
                  <a:cubicBezTo>
                    <a:pt x="389" y="860"/>
                    <a:pt x="351" y="860"/>
                    <a:pt x="300" y="860"/>
                  </a:cubicBezTo>
                  <a:cubicBezTo>
                    <a:pt x="295" y="818"/>
                    <a:pt x="286" y="756"/>
                    <a:pt x="275" y="673"/>
                  </a:cubicBezTo>
                  <a:close/>
                  <a:moveTo>
                    <a:pt x="261" y="583"/>
                  </a:moveTo>
                  <a:cubicBezTo>
                    <a:pt x="249" y="499"/>
                    <a:pt x="231" y="373"/>
                    <a:pt x="207" y="206"/>
                  </a:cubicBezTo>
                  <a:cubicBezTo>
                    <a:pt x="195" y="290"/>
                    <a:pt x="178" y="415"/>
                    <a:pt x="154" y="583"/>
                  </a:cubicBezTo>
                  <a:cubicBezTo>
                    <a:pt x="178" y="583"/>
                    <a:pt x="213" y="583"/>
                    <a:pt x="261" y="5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pic>
        <p:nvPicPr>
          <p:cNvPr id="580" name="Picture 579">
            <a:extLst>
              <a:ext uri="{FF2B5EF4-FFF2-40B4-BE49-F238E27FC236}">
                <a16:creationId xmlns:a16="http://schemas.microsoft.com/office/drawing/2014/main" id="{738F1C02-4245-499B-9ABB-9B32D827420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2629" t="20828" r="5274" b="9314"/>
          <a:stretch/>
        </p:blipFill>
        <p:spPr>
          <a:xfrm>
            <a:off x="6108564" y="-1"/>
            <a:ext cx="6095999" cy="6858002"/>
          </a:xfrm>
          <a:prstGeom prst="rect">
            <a:avLst/>
          </a:prstGeom>
        </p:spPr>
      </p:pic>
      <p:sp>
        <p:nvSpPr>
          <p:cNvPr id="16" name="Text Placeholder 757">
            <a:extLst>
              <a:ext uri="{FF2B5EF4-FFF2-40B4-BE49-F238E27FC236}">
                <a16:creationId xmlns:a16="http://schemas.microsoft.com/office/drawing/2014/main" id="{B29EB907-51A5-4D60-B03A-85DECB7627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89118" y="2057401"/>
            <a:ext cx="5945148" cy="3834822"/>
          </a:xfrm>
        </p:spPr>
        <p:txBody>
          <a:bodyPr anchor="t"/>
          <a:lstStyle>
            <a:lvl1pPr marL="228600" indent="-228600" algn="l" defTabSz="914400" rtl="0" eaLnBrk="1" latinLnBrk="0" hangingPunct="1"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6355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Font typeface="Metropolis" panose="00000500000000000000" pitchFamily="50" charset="0"/>
              <a:buChar char="–"/>
              <a:def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0" indent="0">
              <a:buFont typeface="Open Sans" panose="020B0606030504020204" pitchFamily="34" charset="0"/>
              <a:buNone/>
              <a:defRPr sz="1800"/>
            </a:lvl3pPr>
            <a:lvl4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4pPr>
            <a:lvl5pPr marL="342900" indent="0">
              <a:buFont typeface="Open Sans" panose="020B0606030504020204" pitchFamily="34" charset="0"/>
              <a:buChar char="​"/>
              <a:tabLst/>
              <a:defRPr sz="1800">
                <a:solidFill>
                  <a:schemeClr val="tx2"/>
                </a:solidFill>
              </a:defRPr>
            </a:lvl5pPr>
            <a:lvl6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6pPr>
            <a:lvl7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7pPr>
            <a:lvl8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8pPr>
            <a:lvl9pPr marL="342900" indent="0">
              <a:buFont typeface="Open Sans" panose="020B0606030504020204" pitchFamily="34" charset="0"/>
              <a:buChar char="​"/>
              <a:defRPr sz="18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grpSp>
        <p:nvGrpSpPr>
          <p:cNvPr id="579" name="Group 578"/>
          <p:cNvGrpSpPr/>
          <p:nvPr userDrawn="1"/>
        </p:nvGrpSpPr>
        <p:grpSpPr>
          <a:xfrm>
            <a:off x="10379110" y="6415843"/>
            <a:ext cx="1050813" cy="196313"/>
            <a:chOff x="10376407" y="6415842"/>
            <a:chExt cx="1050539" cy="196313"/>
          </a:xfrm>
        </p:grpSpPr>
        <p:sp>
          <p:nvSpPr>
            <p:cNvPr id="582" name="Freeform 6">
              <a:extLst>
                <a:ext uri="{FF2B5EF4-FFF2-40B4-BE49-F238E27FC236}">
                  <a16:creationId xmlns:a16="http://schemas.microsoft.com/office/drawing/2014/main" id="{071B97A0-305C-4860-8BEB-EBB097D03F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7198" y="6471553"/>
              <a:ext cx="198966" cy="137950"/>
            </a:xfrm>
            <a:custGeom>
              <a:avLst/>
              <a:gdLst>
                <a:gd name="T0" fmla="*/ 82 w 86"/>
                <a:gd name="T1" fmla="*/ 0 h 60"/>
                <a:gd name="T2" fmla="*/ 78 w 86"/>
                <a:gd name="T3" fmla="*/ 4 h 60"/>
                <a:gd name="T4" fmla="*/ 63 w 86"/>
                <a:gd name="T5" fmla="*/ 48 h 60"/>
                <a:gd name="T6" fmla="*/ 48 w 86"/>
                <a:gd name="T7" fmla="*/ 4 h 60"/>
                <a:gd name="T8" fmla="*/ 44 w 86"/>
                <a:gd name="T9" fmla="*/ 0 h 60"/>
                <a:gd name="T10" fmla="*/ 43 w 86"/>
                <a:gd name="T11" fmla="*/ 0 h 60"/>
                <a:gd name="T12" fmla="*/ 39 w 86"/>
                <a:gd name="T13" fmla="*/ 4 h 60"/>
                <a:gd name="T14" fmla="*/ 24 w 86"/>
                <a:gd name="T15" fmla="*/ 48 h 60"/>
                <a:gd name="T16" fmla="*/ 9 w 86"/>
                <a:gd name="T17" fmla="*/ 4 h 60"/>
                <a:gd name="T18" fmla="*/ 5 w 86"/>
                <a:gd name="T19" fmla="*/ 0 h 60"/>
                <a:gd name="T20" fmla="*/ 0 w 86"/>
                <a:gd name="T21" fmla="*/ 4 h 60"/>
                <a:gd name="T22" fmla="*/ 1 w 86"/>
                <a:gd name="T23" fmla="*/ 7 h 60"/>
                <a:gd name="T24" fmla="*/ 19 w 86"/>
                <a:gd name="T25" fmla="*/ 56 h 60"/>
                <a:gd name="T26" fmla="*/ 24 w 86"/>
                <a:gd name="T27" fmla="*/ 60 h 60"/>
                <a:gd name="T28" fmla="*/ 24 w 86"/>
                <a:gd name="T29" fmla="*/ 60 h 60"/>
                <a:gd name="T30" fmla="*/ 29 w 86"/>
                <a:gd name="T31" fmla="*/ 56 h 60"/>
                <a:gd name="T32" fmla="*/ 43 w 86"/>
                <a:gd name="T33" fmla="*/ 14 h 60"/>
                <a:gd name="T34" fmla="*/ 58 w 86"/>
                <a:gd name="T35" fmla="*/ 56 h 60"/>
                <a:gd name="T36" fmla="*/ 63 w 86"/>
                <a:gd name="T37" fmla="*/ 60 h 60"/>
                <a:gd name="T38" fmla="*/ 63 w 86"/>
                <a:gd name="T39" fmla="*/ 60 h 60"/>
                <a:gd name="T40" fmla="*/ 68 w 86"/>
                <a:gd name="T41" fmla="*/ 56 h 60"/>
                <a:gd name="T42" fmla="*/ 86 w 86"/>
                <a:gd name="T43" fmla="*/ 7 h 60"/>
                <a:gd name="T44" fmla="*/ 86 w 86"/>
                <a:gd name="T45" fmla="*/ 4 h 60"/>
                <a:gd name="T46" fmla="*/ 82 w 86"/>
                <a:gd name="T4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6" h="60">
                  <a:moveTo>
                    <a:pt x="82" y="0"/>
                  </a:moveTo>
                  <a:cubicBezTo>
                    <a:pt x="80" y="0"/>
                    <a:pt x="78" y="2"/>
                    <a:pt x="78" y="4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7" y="2"/>
                    <a:pt x="46" y="0"/>
                    <a:pt x="44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0"/>
                    <a:pt x="39" y="2"/>
                    <a:pt x="39" y="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1" y="6"/>
                    <a:pt x="1" y="7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0" y="59"/>
                    <a:pt x="21" y="60"/>
                    <a:pt x="24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6" y="60"/>
                    <a:pt x="28" y="59"/>
                    <a:pt x="29" y="56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9" y="59"/>
                    <a:pt x="60" y="60"/>
                    <a:pt x="63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5" y="60"/>
                    <a:pt x="67" y="59"/>
                    <a:pt x="68" y="56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6"/>
                    <a:pt x="86" y="5"/>
                    <a:pt x="86" y="4"/>
                  </a:cubicBezTo>
                  <a:cubicBezTo>
                    <a:pt x="86" y="2"/>
                    <a:pt x="85" y="0"/>
                    <a:pt x="8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83" name="Freeform 7">
              <a:extLst>
                <a:ext uri="{FF2B5EF4-FFF2-40B4-BE49-F238E27FC236}">
                  <a16:creationId xmlns:a16="http://schemas.microsoft.com/office/drawing/2014/main" id="{0771C618-F593-4C6A-B604-567C64BC59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41470" y="6471553"/>
              <a:ext cx="135297" cy="140602"/>
            </a:xfrm>
            <a:custGeom>
              <a:avLst/>
              <a:gdLst>
                <a:gd name="T0" fmla="*/ 29 w 58"/>
                <a:gd name="T1" fmla="*/ 0 h 61"/>
                <a:gd name="T2" fmla="*/ 0 w 58"/>
                <a:gd name="T3" fmla="*/ 30 h 61"/>
                <a:gd name="T4" fmla="*/ 0 w 58"/>
                <a:gd name="T5" fmla="*/ 30 h 61"/>
                <a:gd name="T6" fmla="*/ 29 w 58"/>
                <a:gd name="T7" fmla="*/ 61 h 61"/>
                <a:gd name="T8" fmla="*/ 58 w 58"/>
                <a:gd name="T9" fmla="*/ 30 h 61"/>
                <a:gd name="T10" fmla="*/ 58 w 58"/>
                <a:gd name="T11" fmla="*/ 30 h 61"/>
                <a:gd name="T12" fmla="*/ 29 w 58"/>
                <a:gd name="T13" fmla="*/ 0 h 61"/>
                <a:gd name="T14" fmla="*/ 49 w 58"/>
                <a:gd name="T15" fmla="*/ 30 h 61"/>
                <a:gd name="T16" fmla="*/ 29 w 58"/>
                <a:gd name="T17" fmla="*/ 54 h 61"/>
                <a:gd name="T18" fmla="*/ 9 w 58"/>
                <a:gd name="T19" fmla="*/ 30 h 61"/>
                <a:gd name="T20" fmla="*/ 9 w 58"/>
                <a:gd name="T21" fmla="*/ 30 h 61"/>
                <a:gd name="T22" fmla="*/ 29 w 58"/>
                <a:gd name="T23" fmla="*/ 6 h 61"/>
                <a:gd name="T24" fmla="*/ 49 w 58"/>
                <a:gd name="T25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1">
                  <a:moveTo>
                    <a:pt x="29" y="0"/>
                  </a:moveTo>
                  <a:cubicBezTo>
                    <a:pt x="11" y="0"/>
                    <a:pt x="0" y="14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47"/>
                    <a:pt x="11" y="61"/>
                    <a:pt x="29" y="61"/>
                  </a:cubicBezTo>
                  <a:cubicBezTo>
                    <a:pt x="47" y="61"/>
                    <a:pt x="58" y="47"/>
                    <a:pt x="58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13"/>
                    <a:pt x="47" y="0"/>
                    <a:pt x="29" y="0"/>
                  </a:cubicBezTo>
                  <a:moveTo>
                    <a:pt x="49" y="30"/>
                  </a:moveTo>
                  <a:cubicBezTo>
                    <a:pt x="49" y="43"/>
                    <a:pt x="42" y="54"/>
                    <a:pt x="29" y="54"/>
                  </a:cubicBezTo>
                  <a:cubicBezTo>
                    <a:pt x="17" y="54"/>
                    <a:pt x="9" y="43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18"/>
                    <a:pt x="16" y="6"/>
                    <a:pt x="29" y="6"/>
                  </a:cubicBezTo>
                  <a:cubicBezTo>
                    <a:pt x="41" y="6"/>
                    <a:pt x="49" y="18"/>
                    <a:pt x="49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84" name="Freeform 8">
              <a:extLst>
                <a:ext uri="{FF2B5EF4-FFF2-40B4-BE49-F238E27FC236}">
                  <a16:creationId xmlns:a16="http://schemas.microsoft.com/office/drawing/2014/main" id="{274979D5-0CF1-4E4B-A020-F98D8E5FA3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7990" y="6471553"/>
              <a:ext cx="74281" cy="137950"/>
            </a:xfrm>
            <a:custGeom>
              <a:avLst/>
              <a:gdLst>
                <a:gd name="T0" fmla="*/ 29 w 33"/>
                <a:gd name="T1" fmla="*/ 0 h 60"/>
                <a:gd name="T2" fmla="*/ 9 w 33"/>
                <a:gd name="T3" fmla="*/ 16 h 60"/>
                <a:gd name="T4" fmla="*/ 9 w 33"/>
                <a:gd name="T5" fmla="*/ 5 h 60"/>
                <a:gd name="T6" fmla="*/ 4 w 33"/>
                <a:gd name="T7" fmla="*/ 0 h 60"/>
                <a:gd name="T8" fmla="*/ 0 w 33"/>
                <a:gd name="T9" fmla="*/ 5 h 60"/>
                <a:gd name="T10" fmla="*/ 0 w 33"/>
                <a:gd name="T11" fmla="*/ 56 h 60"/>
                <a:gd name="T12" fmla="*/ 4 w 33"/>
                <a:gd name="T13" fmla="*/ 60 h 60"/>
                <a:gd name="T14" fmla="*/ 9 w 33"/>
                <a:gd name="T15" fmla="*/ 56 h 60"/>
                <a:gd name="T16" fmla="*/ 9 w 33"/>
                <a:gd name="T17" fmla="*/ 36 h 60"/>
                <a:gd name="T18" fmla="*/ 29 w 33"/>
                <a:gd name="T19" fmla="*/ 9 h 60"/>
                <a:gd name="T20" fmla="*/ 33 w 33"/>
                <a:gd name="T21" fmla="*/ 4 h 60"/>
                <a:gd name="T22" fmla="*/ 29 w 33"/>
                <a:gd name="T2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60">
                  <a:moveTo>
                    <a:pt x="29" y="0"/>
                  </a:moveTo>
                  <a:cubicBezTo>
                    <a:pt x="21" y="0"/>
                    <a:pt x="13" y="6"/>
                    <a:pt x="9" y="1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8"/>
                    <a:pt x="2" y="60"/>
                    <a:pt x="4" y="60"/>
                  </a:cubicBezTo>
                  <a:cubicBezTo>
                    <a:pt x="7" y="60"/>
                    <a:pt x="9" y="58"/>
                    <a:pt x="9" y="5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19"/>
                    <a:pt x="18" y="10"/>
                    <a:pt x="29" y="9"/>
                  </a:cubicBezTo>
                  <a:cubicBezTo>
                    <a:pt x="32" y="9"/>
                    <a:pt x="33" y="7"/>
                    <a:pt x="33" y="4"/>
                  </a:cubicBezTo>
                  <a:cubicBezTo>
                    <a:pt x="33" y="2"/>
                    <a:pt x="31" y="0"/>
                    <a:pt x="2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85" name="Freeform 9">
              <a:extLst>
                <a:ext uri="{FF2B5EF4-FFF2-40B4-BE49-F238E27FC236}">
                  <a16:creationId xmlns:a16="http://schemas.microsoft.com/office/drawing/2014/main" id="{F2DDA7BB-8776-4F7A-864C-33460368F5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3493" y="6415842"/>
              <a:ext cx="21223" cy="193660"/>
            </a:xfrm>
            <a:custGeom>
              <a:avLst/>
              <a:gdLst>
                <a:gd name="T0" fmla="*/ 5 w 9"/>
                <a:gd name="T1" fmla="*/ 0 h 84"/>
                <a:gd name="T2" fmla="*/ 0 w 9"/>
                <a:gd name="T3" fmla="*/ 5 h 84"/>
                <a:gd name="T4" fmla="*/ 0 w 9"/>
                <a:gd name="T5" fmla="*/ 80 h 84"/>
                <a:gd name="T6" fmla="*/ 5 w 9"/>
                <a:gd name="T7" fmla="*/ 84 h 84"/>
                <a:gd name="T8" fmla="*/ 9 w 9"/>
                <a:gd name="T9" fmla="*/ 80 h 84"/>
                <a:gd name="T10" fmla="*/ 9 w 9"/>
                <a:gd name="T11" fmla="*/ 5 h 84"/>
                <a:gd name="T12" fmla="*/ 5 w 9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8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2"/>
                    <a:pt x="2" y="84"/>
                    <a:pt x="5" y="84"/>
                  </a:cubicBezTo>
                  <a:cubicBezTo>
                    <a:pt x="7" y="84"/>
                    <a:pt x="9" y="82"/>
                    <a:pt x="9" y="80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86" name="Freeform 10">
              <a:extLst>
                <a:ext uri="{FF2B5EF4-FFF2-40B4-BE49-F238E27FC236}">
                  <a16:creationId xmlns:a16="http://schemas.microsoft.com/office/drawing/2014/main" id="{36159F32-8CB9-40DA-8AE8-9B1993B407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35939" y="6415842"/>
              <a:ext cx="135297" cy="196313"/>
            </a:xfrm>
            <a:custGeom>
              <a:avLst/>
              <a:gdLst>
                <a:gd name="T0" fmla="*/ 55 w 59"/>
                <a:gd name="T1" fmla="*/ 0 h 85"/>
                <a:gd name="T2" fmla="*/ 50 w 59"/>
                <a:gd name="T3" fmla="*/ 5 h 85"/>
                <a:gd name="T4" fmla="*/ 50 w 59"/>
                <a:gd name="T5" fmla="*/ 36 h 85"/>
                <a:gd name="T6" fmla="*/ 28 w 59"/>
                <a:gd name="T7" fmla="*/ 24 h 85"/>
                <a:gd name="T8" fmla="*/ 0 w 59"/>
                <a:gd name="T9" fmla="*/ 54 h 85"/>
                <a:gd name="T10" fmla="*/ 0 w 59"/>
                <a:gd name="T11" fmla="*/ 54 h 85"/>
                <a:gd name="T12" fmla="*/ 28 w 59"/>
                <a:gd name="T13" fmla="*/ 85 h 85"/>
                <a:gd name="T14" fmla="*/ 50 w 59"/>
                <a:gd name="T15" fmla="*/ 72 h 85"/>
                <a:gd name="T16" fmla="*/ 50 w 59"/>
                <a:gd name="T17" fmla="*/ 80 h 85"/>
                <a:gd name="T18" fmla="*/ 55 w 59"/>
                <a:gd name="T19" fmla="*/ 84 h 85"/>
                <a:gd name="T20" fmla="*/ 59 w 59"/>
                <a:gd name="T21" fmla="*/ 80 h 85"/>
                <a:gd name="T22" fmla="*/ 59 w 59"/>
                <a:gd name="T23" fmla="*/ 5 h 85"/>
                <a:gd name="T24" fmla="*/ 55 w 59"/>
                <a:gd name="T25" fmla="*/ 0 h 85"/>
                <a:gd name="T26" fmla="*/ 51 w 59"/>
                <a:gd name="T27" fmla="*/ 54 h 85"/>
                <a:gd name="T28" fmla="*/ 30 w 59"/>
                <a:gd name="T29" fmla="*/ 77 h 85"/>
                <a:gd name="T30" fmla="*/ 9 w 59"/>
                <a:gd name="T31" fmla="*/ 54 h 85"/>
                <a:gd name="T32" fmla="*/ 9 w 59"/>
                <a:gd name="T33" fmla="*/ 54 h 85"/>
                <a:gd name="T34" fmla="*/ 30 w 59"/>
                <a:gd name="T35" fmla="*/ 31 h 85"/>
                <a:gd name="T36" fmla="*/ 51 w 59"/>
                <a:gd name="T37" fmla="*/ 5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85">
                  <a:moveTo>
                    <a:pt x="55" y="0"/>
                  </a:moveTo>
                  <a:cubicBezTo>
                    <a:pt x="52" y="0"/>
                    <a:pt x="50" y="2"/>
                    <a:pt x="50" y="5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6" y="30"/>
                    <a:pt x="39" y="24"/>
                    <a:pt x="28" y="24"/>
                  </a:cubicBezTo>
                  <a:cubicBezTo>
                    <a:pt x="14" y="24"/>
                    <a:pt x="0" y="35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74"/>
                    <a:pt x="14" y="85"/>
                    <a:pt x="28" y="85"/>
                  </a:cubicBezTo>
                  <a:cubicBezTo>
                    <a:pt x="39" y="85"/>
                    <a:pt x="46" y="79"/>
                    <a:pt x="50" y="72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0" y="82"/>
                    <a:pt x="52" y="84"/>
                    <a:pt x="55" y="84"/>
                  </a:cubicBezTo>
                  <a:cubicBezTo>
                    <a:pt x="57" y="84"/>
                    <a:pt x="59" y="82"/>
                    <a:pt x="59" y="80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2"/>
                    <a:pt x="57" y="0"/>
                    <a:pt x="55" y="0"/>
                  </a:cubicBezTo>
                  <a:moveTo>
                    <a:pt x="51" y="54"/>
                  </a:moveTo>
                  <a:cubicBezTo>
                    <a:pt x="51" y="68"/>
                    <a:pt x="40" y="77"/>
                    <a:pt x="30" y="77"/>
                  </a:cubicBezTo>
                  <a:cubicBezTo>
                    <a:pt x="19" y="77"/>
                    <a:pt x="9" y="68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40"/>
                    <a:pt x="18" y="31"/>
                    <a:pt x="30" y="31"/>
                  </a:cubicBezTo>
                  <a:cubicBezTo>
                    <a:pt x="40" y="31"/>
                    <a:pt x="51" y="41"/>
                    <a:pt x="51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87" name="Freeform 11">
              <a:extLst>
                <a:ext uri="{FF2B5EF4-FFF2-40B4-BE49-F238E27FC236}">
                  <a16:creationId xmlns:a16="http://schemas.microsoft.com/office/drawing/2014/main" id="{892451CF-B781-4E73-9F46-0D8B60382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6407" y="6466247"/>
              <a:ext cx="355485" cy="145908"/>
            </a:xfrm>
            <a:custGeom>
              <a:avLst/>
              <a:gdLst>
                <a:gd name="T0" fmla="*/ 2 w 153"/>
                <a:gd name="T1" fmla="*/ 13 h 63"/>
                <a:gd name="T2" fmla="*/ 6 w 153"/>
                <a:gd name="T3" fmla="*/ 2 h 63"/>
                <a:gd name="T4" fmla="*/ 17 w 153"/>
                <a:gd name="T5" fmla="*/ 6 h 63"/>
                <a:gd name="T6" fmla="*/ 32 w 153"/>
                <a:gd name="T7" fmla="*/ 42 h 63"/>
                <a:gd name="T8" fmla="*/ 44 w 153"/>
                <a:gd name="T9" fmla="*/ 14 h 63"/>
                <a:gd name="T10" fmla="*/ 62 w 153"/>
                <a:gd name="T11" fmla="*/ 1 h 63"/>
                <a:gd name="T12" fmla="*/ 78 w 153"/>
                <a:gd name="T13" fmla="*/ 9 h 63"/>
                <a:gd name="T14" fmla="*/ 95 w 153"/>
                <a:gd name="T15" fmla="*/ 1 h 63"/>
                <a:gd name="T16" fmla="*/ 113 w 153"/>
                <a:gd name="T17" fmla="*/ 9 h 63"/>
                <a:gd name="T18" fmla="*/ 132 w 153"/>
                <a:gd name="T19" fmla="*/ 1 h 63"/>
                <a:gd name="T20" fmla="*/ 153 w 153"/>
                <a:gd name="T21" fmla="*/ 21 h 63"/>
                <a:gd name="T22" fmla="*/ 153 w 153"/>
                <a:gd name="T23" fmla="*/ 53 h 63"/>
                <a:gd name="T24" fmla="*/ 144 w 153"/>
                <a:gd name="T25" fmla="*/ 63 h 63"/>
                <a:gd name="T26" fmla="*/ 135 w 153"/>
                <a:gd name="T27" fmla="*/ 53 h 63"/>
                <a:gd name="T28" fmla="*/ 135 w 153"/>
                <a:gd name="T29" fmla="*/ 25 h 63"/>
                <a:gd name="T30" fmla="*/ 126 w 153"/>
                <a:gd name="T31" fmla="*/ 16 h 63"/>
                <a:gd name="T32" fmla="*/ 117 w 153"/>
                <a:gd name="T33" fmla="*/ 25 h 63"/>
                <a:gd name="T34" fmla="*/ 117 w 153"/>
                <a:gd name="T35" fmla="*/ 53 h 63"/>
                <a:gd name="T36" fmla="*/ 109 w 153"/>
                <a:gd name="T37" fmla="*/ 63 h 63"/>
                <a:gd name="T38" fmla="*/ 100 w 153"/>
                <a:gd name="T39" fmla="*/ 53 h 63"/>
                <a:gd name="T40" fmla="*/ 100 w 153"/>
                <a:gd name="T41" fmla="*/ 25 h 63"/>
                <a:gd name="T42" fmla="*/ 91 w 153"/>
                <a:gd name="T43" fmla="*/ 16 h 63"/>
                <a:gd name="T44" fmla="*/ 82 w 153"/>
                <a:gd name="T45" fmla="*/ 25 h 63"/>
                <a:gd name="T46" fmla="*/ 82 w 153"/>
                <a:gd name="T47" fmla="*/ 53 h 63"/>
                <a:gd name="T48" fmla="*/ 73 w 153"/>
                <a:gd name="T49" fmla="*/ 63 h 63"/>
                <a:gd name="T50" fmla="*/ 65 w 153"/>
                <a:gd name="T51" fmla="*/ 53 h 63"/>
                <a:gd name="T52" fmla="*/ 65 w 153"/>
                <a:gd name="T53" fmla="*/ 19 h 63"/>
                <a:gd name="T54" fmla="*/ 62 w 153"/>
                <a:gd name="T55" fmla="*/ 16 h 63"/>
                <a:gd name="T56" fmla="*/ 60 w 153"/>
                <a:gd name="T57" fmla="*/ 18 h 63"/>
                <a:gd name="T58" fmla="*/ 44 w 153"/>
                <a:gd name="T59" fmla="*/ 53 h 63"/>
                <a:gd name="T60" fmla="*/ 32 w 153"/>
                <a:gd name="T61" fmla="*/ 63 h 63"/>
                <a:gd name="T62" fmla="*/ 20 w 153"/>
                <a:gd name="T63" fmla="*/ 53 h 63"/>
                <a:gd name="T64" fmla="*/ 2 w 153"/>
                <a:gd name="T65" fmla="*/ 1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3" h="63">
                  <a:moveTo>
                    <a:pt x="2" y="13"/>
                  </a:moveTo>
                  <a:cubicBezTo>
                    <a:pt x="0" y="9"/>
                    <a:pt x="1" y="4"/>
                    <a:pt x="6" y="2"/>
                  </a:cubicBezTo>
                  <a:cubicBezTo>
                    <a:pt x="10" y="0"/>
                    <a:pt x="15" y="2"/>
                    <a:pt x="17" y="6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8" y="5"/>
                    <a:pt x="54" y="1"/>
                    <a:pt x="62" y="1"/>
                  </a:cubicBezTo>
                  <a:cubicBezTo>
                    <a:pt x="68" y="1"/>
                    <a:pt x="74" y="4"/>
                    <a:pt x="78" y="9"/>
                  </a:cubicBezTo>
                  <a:cubicBezTo>
                    <a:pt x="78" y="9"/>
                    <a:pt x="86" y="1"/>
                    <a:pt x="95" y="1"/>
                  </a:cubicBezTo>
                  <a:cubicBezTo>
                    <a:pt x="104" y="1"/>
                    <a:pt x="109" y="4"/>
                    <a:pt x="113" y="9"/>
                  </a:cubicBezTo>
                  <a:cubicBezTo>
                    <a:pt x="113" y="9"/>
                    <a:pt x="120" y="1"/>
                    <a:pt x="132" y="1"/>
                  </a:cubicBezTo>
                  <a:cubicBezTo>
                    <a:pt x="143" y="1"/>
                    <a:pt x="153" y="10"/>
                    <a:pt x="153" y="21"/>
                  </a:cubicBezTo>
                  <a:cubicBezTo>
                    <a:pt x="153" y="53"/>
                    <a:pt x="153" y="53"/>
                    <a:pt x="153" y="53"/>
                  </a:cubicBezTo>
                  <a:cubicBezTo>
                    <a:pt x="153" y="58"/>
                    <a:pt x="149" y="63"/>
                    <a:pt x="144" y="63"/>
                  </a:cubicBezTo>
                  <a:cubicBezTo>
                    <a:pt x="138" y="63"/>
                    <a:pt x="135" y="58"/>
                    <a:pt x="135" y="53"/>
                  </a:cubicBezTo>
                  <a:cubicBezTo>
                    <a:pt x="135" y="25"/>
                    <a:pt x="135" y="25"/>
                    <a:pt x="135" y="25"/>
                  </a:cubicBezTo>
                  <a:cubicBezTo>
                    <a:pt x="135" y="20"/>
                    <a:pt x="132" y="16"/>
                    <a:pt x="126" y="16"/>
                  </a:cubicBezTo>
                  <a:cubicBezTo>
                    <a:pt x="121" y="16"/>
                    <a:pt x="117" y="20"/>
                    <a:pt x="117" y="25"/>
                  </a:cubicBezTo>
                  <a:cubicBezTo>
                    <a:pt x="117" y="53"/>
                    <a:pt x="117" y="53"/>
                    <a:pt x="117" y="53"/>
                  </a:cubicBezTo>
                  <a:cubicBezTo>
                    <a:pt x="117" y="58"/>
                    <a:pt x="114" y="63"/>
                    <a:pt x="109" y="63"/>
                  </a:cubicBezTo>
                  <a:cubicBezTo>
                    <a:pt x="103" y="63"/>
                    <a:pt x="100" y="58"/>
                    <a:pt x="100" y="53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0"/>
                    <a:pt x="96" y="16"/>
                    <a:pt x="91" y="16"/>
                  </a:cubicBezTo>
                  <a:cubicBezTo>
                    <a:pt x="86" y="16"/>
                    <a:pt x="82" y="20"/>
                    <a:pt x="82" y="25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2" y="58"/>
                    <a:pt x="79" y="63"/>
                    <a:pt x="73" y="63"/>
                  </a:cubicBezTo>
                  <a:cubicBezTo>
                    <a:pt x="68" y="63"/>
                    <a:pt x="65" y="58"/>
                    <a:pt x="65" y="53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7"/>
                    <a:pt x="64" y="16"/>
                    <a:pt x="62" y="16"/>
                  </a:cubicBezTo>
                  <a:cubicBezTo>
                    <a:pt x="61" y="16"/>
                    <a:pt x="60" y="17"/>
                    <a:pt x="60" y="18"/>
                  </a:cubicBezTo>
                  <a:cubicBezTo>
                    <a:pt x="60" y="18"/>
                    <a:pt x="44" y="53"/>
                    <a:pt x="44" y="53"/>
                  </a:cubicBezTo>
                  <a:cubicBezTo>
                    <a:pt x="41" y="59"/>
                    <a:pt x="38" y="63"/>
                    <a:pt x="32" y="63"/>
                  </a:cubicBezTo>
                  <a:cubicBezTo>
                    <a:pt x="26" y="63"/>
                    <a:pt x="23" y="60"/>
                    <a:pt x="20" y="53"/>
                  </a:cubicBezTo>
                  <a:lnTo>
                    <a:pt x="2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88" name="Freeform 12">
              <a:extLst>
                <a:ext uri="{FF2B5EF4-FFF2-40B4-BE49-F238E27FC236}">
                  <a16:creationId xmlns:a16="http://schemas.microsoft.com/office/drawing/2014/main" id="{5512BFE8-FAE0-4C21-BC2F-0BC7F15562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89806" y="6415842"/>
              <a:ext cx="37140" cy="34487"/>
            </a:xfrm>
            <a:custGeom>
              <a:avLst/>
              <a:gdLst>
                <a:gd name="T0" fmla="*/ 0 w 15"/>
                <a:gd name="T1" fmla="*/ 7 h 15"/>
                <a:gd name="T2" fmla="*/ 0 w 15"/>
                <a:gd name="T3" fmla="*/ 7 h 15"/>
                <a:gd name="T4" fmla="*/ 7 w 15"/>
                <a:gd name="T5" fmla="*/ 0 h 15"/>
                <a:gd name="T6" fmla="*/ 15 w 15"/>
                <a:gd name="T7" fmla="*/ 7 h 15"/>
                <a:gd name="T8" fmla="*/ 15 w 15"/>
                <a:gd name="T9" fmla="*/ 7 h 15"/>
                <a:gd name="T10" fmla="*/ 7 w 15"/>
                <a:gd name="T11" fmla="*/ 15 h 15"/>
                <a:gd name="T12" fmla="*/ 0 w 15"/>
                <a:gd name="T13" fmla="*/ 7 h 15"/>
                <a:gd name="T14" fmla="*/ 13 w 15"/>
                <a:gd name="T15" fmla="*/ 7 h 15"/>
                <a:gd name="T16" fmla="*/ 13 w 15"/>
                <a:gd name="T17" fmla="*/ 7 h 15"/>
                <a:gd name="T18" fmla="*/ 7 w 15"/>
                <a:gd name="T19" fmla="*/ 1 h 15"/>
                <a:gd name="T20" fmla="*/ 2 w 15"/>
                <a:gd name="T21" fmla="*/ 7 h 15"/>
                <a:gd name="T22" fmla="*/ 2 w 15"/>
                <a:gd name="T23" fmla="*/ 7 h 15"/>
                <a:gd name="T24" fmla="*/ 7 w 15"/>
                <a:gd name="T25" fmla="*/ 13 h 15"/>
                <a:gd name="T26" fmla="*/ 13 w 15"/>
                <a:gd name="T2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15"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moveTo>
                    <a:pt x="13" y="7"/>
                  </a:moveTo>
                  <a:cubicBezTo>
                    <a:pt x="13" y="7"/>
                    <a:pt x="13" y="7"/>
                    <a:pt x="13" y="7"/>
                  </a:cubicBezTo>
                  <a:cubicBezTo>
                    <a:pt x="13" y="4"/>
                    <a:pt x="11" y="1"/>
                    <a:pt x="7" y="1"/>
                  </a:cubicBezTo>
                  <a:cubicBezTo>
                    <a:pt x="4" y="1"/>
                    <a:pt x="2" y="4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11"/>
                    <a:pt x="4" y="13"/>
                    <a:pt x="7" y="13"/>
                  </a:cubicBezTo>
                  <a:cubicBezTo>
                    <a:pt x="11" y="13"/>
                    <a:pt x="13" y="11"/>
                    <a:pt x="13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589" name="Freeform 13">
              <a:extLst>
                <a:ext uri="{FF2B5EF4-FFF2-40B4-BE49-F238E27FC236}">
                  <a16:creationId xmlns:a16="http://schemas.microsoft.com/office/drawing/2014/main" id="{9B0564F9-9BB4-42B9-8D2A-25AAB18B83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03070" y="6423801"/>
              <a:ext cx="13264" cy="15917"/>
            </a:xfrm>
            <a:custGeom>
              <a:avLst/>
              <a:gdLst>
                <a:gd name="T0" fmla="*/ 0 w 6"/>
                <a:gd name="T1" fmla="*/ 1 h 7"/>
                <a:gd name="T2" fmla="*/ 0 w 6"/>
                <a:gd name="T3" fmla="*/ 0 h 7"/>
                <a:gd name="T4" fmla="*/ 3 w 6"/>
                <a:gd name="T5" fmla="*/ 0 h 7"/>
                <a:gd name="T6" fmla="*/ 5 w 6"/>
                <a:gd name="T7" fmla="*/ 0 h 7"/>
                <a:gd name="T8" fmla="*/ 6 w 6"/>
                <a:gd name="T9" fmla="*/ 2 h 7"/>
                <a:gd name="T10" fmla="*/ 6 w 6"/>
                <a:gd name="T11" fmla="*/ 2 h 7"/>
                <a:gd name="T12" fmla="*/ 4 w 6"/>
                <a:gd name="T13" fmla="*/ 4 h 7"/>
                <a:gd name="T14" fmla="*/ 5 w 6"/>
                <a:gd name="T15" fmla="*/ 6 h 7"/>
                <a:gd name="T16" fmla="*/ 5 w 6"/>
                <a:gd name="T17" fmla="*/ 6 h 7"/>
                <a:gd name="T18" fmla="*/ 5 w 6"/>
                <a:gd name="T19" fmla="*/ 7 h 7"/>
                <a:gd name="T20" fmla="*/ 4 w 6"/>
                <a:gd name="T21" fmla="*/ 6 h 7"/>
                <a:gd name="T22" fmla="*/ 2 w 6"/>
                <a:gd name="T23" fmla="*/ 5 h 7"/>
                <a:gd name="T24" fmla="*/ 1 w 6"/>
                <a:gd name="T25" fmla="*/ 5 h 7"/>
                <a:gd name="T26" fmla="*/ 1 w 6"/>
                <a:gd name="T27" fmla="*/ 6 h 7"/>
                <a:gd name="T28" fmla="*/ 0 w 6"/>
                <a:gd name="T29" fmla="*/ 7 h 7"/>
                <a:gd name="T30" fmla="*/ 0 w 6"/>
                <a:gd name="T31" fmla="*/ 6 h 7"/>
                <a:gd name="T32" fmla="*/ 0 w 6"/>
                <a:gd name="T33" fmla="*/ 1 h 7"/>
                <a:gd name="T34" fmla="*/ 3 w 6"/>
                <a:gd name="T35" fmla="*/ 3 h 7"/>
                <a:gd name="T36" fmla="*/ 4 w 6"/>
                <a:gd name="T37" fmla="*/ 2 h 7"/>
                <a:gd name="T38" fmla="*/ 4 w 6"/>
                <a:gd name="T39" fmla="*/ 2 h 7"/>
                <a:gd name="T40" fmla="*/ 3 w 6"/>
                <a:gd name="T41" fmla="*/ 1 h 7"/>
                <a:gd name="T42" fmla="*/ 1 w 6"/>
                <a:gd name="T43" fmla="*/ 1 h 7"/>
                <a:gd name="T44" fmla="*/ 1 w 6"/>
                <a:gd name="T45" fmla="*/ 3 h 7"/>
                <a:gd name="T46" fmla="*/ 3 w 6"/>
                <a:gd name="T4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" h="7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5" y="1"/>
                    <a:pt x="6" y="1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3"/>
                    <a:pt x="5" y="4"/>
                    <a:pt x="4" y="4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7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lnTo>
                    <a:pt x="0" y="1"/>
                  </a:lnTo>
                  <a:close/>
                  <a:moveTo>
                    <a:pt x="3" y="3"/>
                  </a:move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76967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70788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000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67712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0000">
                <a:srgbClr val="7F35AB"/>
              </a:gs>
              <a:gs pos="95000">
                <a:schemeClr val="bg1"/>
              </a:gs>
              <a:gs pos="74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62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– Aqu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67712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46B5F2-170B-43F3-865D-92F5CD3F3546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062DFBC-6461-46E5-9A65-C2BA6B55FAA7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1067657A-03A1-4F4F-AD0D-A5B15521E8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3F0FBFF-D44D-482A-B547-D551EA5D3C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9A9535C7-EA42-4FC0-BF2F-9F86B58ECC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E775250D-8931-4334-BAE4-BDDB069541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46FFD602-6135-4BEE-BB2A-C867FBE1F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4A9D646-E9F0-4A52-BD9E-F04121BF45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919FBF8-B563-4387-B270-79EB182CF7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5B407C40-A805-4838-8B00-1B2AAC94FDCD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428A741-FAD5-4234-862D-6AB7431CF1B6}"/>
              </a:ext>
            </a:extLst>
          </p:cNvPr>
          <p:cNvSpPr/>
          <p:nvPr userDrawn="1"/>
        </p:nvSpPr>
        <p:spPr>
          <a:xfrm rot="2700000">
            <a:off x="7249835" y="-1004992"/>
            <a:ext cx="3505682" cy="10675926"/>
          </a:xfrm>
          <a:custGeom>
            <a:avLst/>
            <a:gdLst>
              <a:gd name="connsiteX0" fmla="*/ 0 w 3505682"/>
              <a:gd name="connsiteY0" fmla="*/ 925479 h 10673146"/>
              <a:gd name="connsiteX1" fmla="*/ 925478 w 3505682"/>
              <a:gd name="connsiteY1" fmla="*/ 0 h 10673146"/>
              <a:gd name="connsiteX2" fmla="*/ 3505682 w 3505682"/>
              <a:gd name="connsiteY2" fmla="*/ 2580205 h 10673146"/>
              <a:gd name="connsiteX3" fmla="*/ 3505682 w 3505682"/>
              <a:gd name="connsiteY3" fmla="*/ 7167464 h 10673146"/>
              <a:gd name="connsiteX4" fmla="*/ 0 w 3505682"/>
              <a:gd name="connsiteY4" fmla="*/ 10673146 h 10673146"/>
              <a:gd name="connsiteX5" fmla="*/ 0 w 3505682"/>
              <a:gd name="connsiteY5" fmla="*/ 925479 h 10673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5682" h="10673146">
                <a:moveTo>
                  <a:pt x="0" y="925479"/>
                </a:moveTo>
                <a:lnTo>
                  <a:pt x="925478" y="0"/>
                </a:lnTo>
                <a:lnTo>
                  <a:pt x="3505682" y="2580205"/>
                </a:lnTo>
                <a:lnTo>
                  <a:pt x="3505682" y="7167464"/>
                </a:lnTo>
                <a:lnTo>
                  <a:pt x="0" y="10673146"/>
                </a:lnTo>
                <a:lnTo>
                  <a:pt x="0" y="92547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D3A6683-B1EA-4507-96A9-030793602B44}"/>
              </a:ext>
            </a:extLst>
          </p:cNvPr>
          <p:cNvSpPr/>
          <p:nvPr userDrawn="1"/>
        </p:nvSpPr>
        <p:spPr>
          <a:xfrm rot="2700000">
            <a:off x="9756497" y="1673893"/>
            <a:ext cx="970552" cy="6486879"/>
          </a:xfrm>
          <a:custGeom>
            <a:avLst/>
            <a:gdLst>
              <a:gd name="connsiteX0" fmla="*/ 1 w 970552"/>
              <a:gd name="connsiteY0" fmla="*/ 0 h 6485190"/>
              <a:gd name="connsiteX1" fmla="*/ 970552 w 970552"/>
              <a:gd name="connsiteY1" fmla="*/ 970551 h 6485190"/>
              <a:gd name="connsiteX2" fmla="*/ 970552 w 970552"/>
              <a:gd name="connsiteY2" fmla="*/ 5514638 h 6485190"/>
              <a:gd name="connsiteX3" fmla="*/ 0 w 970552"/>
              <a:gd name="connsiteY3" fmla="*/ 6485190 h 6485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6485190">
                <a:moveTo>
                  <a:pt x="1" y="0"/>
                </a:moveTo>
                <a:lnTo>
                  <a:pt x="970552" y="970551"/>
                </a:lnTo>
                <a:lnTo>
                  <a:pt x="970552" y="5514638"/>
                </a:lnTo>
                <a:lnTo>
                  <a:pt x="0" y="648519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17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45606" y="3622877"/>
            <a:ext cx="3252110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0" y="-1"/>
            <a:ext cx="10875959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67712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4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F4685D-9D09-447C-9352-68EBB79D3FB6}"/>
              </a:ext>
            </a:extLst>
          </p:cNvPr>
          <p:cNvSpPr/>
          <p:nvPr userDrawn="1"/>
        </p:nvSpPr>
        <p:spPr>
          <a:xfrm rot="2700000">
            <a:off x="9039732" y="3334353"/>
            <a:ext cx="970552" cy="4541320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0">
                <a:schemeClr val="accent4">
                  <a:alpha val="64000"/>
                </a:schemeClr>
              </a:gs>
              <a:gs pos="83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09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Plu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0" y="-1"/>
            <a:ext cx="10875959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67712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1B9CF672-C886-4A4A-B8C7-6054BDA7C6F8}"/>
              </a:ext>
            </a:extLst>
          </p:cNvPr>
          <p:cNvSpPr/>
          <p:nvPr userDrawn="1"/>
        </p:nvSpPr>
        <p:spPr>
          <a:xfrm>
            <a:off x="8945606" y="3622877"/>
            <a:ext cx="3252110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79CBF5F-64CA-43B4-BB06-18EC3F20B58A}"/>
              </a:ext>
            </a:extLst>
          </p:cNvPr>
          <p:cNvSpPr/>
          <p:nvPr userDrawn="1"/>
        </p:nvSpPr>
        <p:spPr>
          <a:xfrm rot="2700000">
            <a:off x="9039732" y="3334353"/>
            <a:ext cx="970552" cy="4541320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>
                  <a:alpha val="57000"/>
                </a:srgbClr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7441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Aqu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3782B963-3DE7-4086-92ED-CD92BCC38428}"/>
              </a:ext>
            </a:extLst>
          </p:cNvPr>
          <p:cNvSpPr/>
          <p:nvPr userDrawn="1"/>
        </p:nvSpPr>
        <p:spPr>
          <a:xfrm>
            <a:off x="8945606" y="3622877"/>
            <a:ext cx="3252110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634BC28-ECEA-4006-A436-B22F54417FE9}"/>
              </a:ext>
            </a:extLst>
          </p:cNvPr>
          <p:cNvSpPr/>
          <p:nvPr userDrawn="1"/>
        </p:nvSpPr>
        <p:spPr>
          <a:xfrm rot="2700000">
            <a:off x="9039732" y="3334353"/>
            <a:ext cx="970552" cy="4541320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0" y="-1"/>
            <a:ext cx="10875959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67712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4561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77AF2AD3-F838-49C6-9DFB-93814BFCCBA6}"/>
              </a:ext>
            </a:extLst>
          </p:cNvPr>
          <p:cNvSpPr/>
          <p:nvPr userDrawn="1"/>
        </p:nvSpPr>
        <p:spPr>
          <a:xfrm>
            <a:off x="8945606" y="3622877"/>
            <a:ext cx="3252110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385DDA8-6A1A-4BC0-A877-A6124E4A0330}"/>
              </a:ext>
            </a:extLst>
          </p:cNvPr>
          <p:cNvSpPr/>
          <p:nvPr userDrawn="1"/>
        </p:nvSpPr>
        <p:spPr>
          <a:xfrm rot="2700000">
            <a:off x="9039732" y="3334353"/>
            <a:ext cx="970552" cy="4541320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bg1">
                  <a:alpha val="59000"/>
                </a:schemeClr>
              </a:gs>
              <a:gs pos="78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B4BC3A27-8DAD-4476-9725-CF11880123D8}"/>
              </a:ext>
            </a:extLst>
          </p:cNvPr>
          <p:cNvSpPr/>
          <p:nvPr userDrawn="1"/>
        </p:nvSpPr>
        <p:spPr>
          <a:xfrm>
            <a:off x="8937984" y="3622877"/>
            <a:ext cx="3252110" cy="3253579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46FCD12-70AD-43E4-97A5-E350476D993C}"/>
              </a:ext>
            </a:extLst>
          </p:cNvPr>
          <p:cNvSpPr/>
          <p:nvPr userDrawn="1"/>
        </p:nvSpPr>
        <p:spPr>
          <a:xfrm rot="10800000">
            <a:off x="0" y="-1"/>
            <a:ext cx="10875959" cy="6868836"/>
          </a:xfrm>
          <a:custGeom>
            <a:avLst/>
            <a:gdLst>
              <a:gd name="connsiteX0" fmla="*/ 10873127 w 10873127"/>
              <a:gd name="connsiteY0" fmla="*/ 6868836 h 6868836"/>
              <a:gd name="connsiteX1" fmla="*/ 0 w 10873127"/>
              <a:gd name="connsiteY1" fmla="*/ 6868836 h 6868836"/>
              <a:gd name="connsiteX2" fmla="*/ 6863947 w 10873127"/>
              <a:gd name="connsiteY2" fmla="*/ 0 h 6868836"/>
              <a:gd name="connsiteX3" fmla="*/ 10873127 w 10873127"/>
              <a:gd name="connsiteY3" fmla="*/ 0 h 686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73127" h="6868836">
                <a:moveTo>
                  <a:pt x="10873127" y="6868836"/>
                </a:moveTo>
                <a:lnTo>
                  <a:pt x="0" y="6868836"/>
                </a:lnTo>
                <a:lnTo>
                  <a:pt x="6863947" y="0"/>
                </a:lnTo>
                <a:lnTo>
                  <a:pt x="1087312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AC21F4-620C-4207-A01D-C082619C707B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AC6091C-E947-4C0C-85B0-C87C084ACBB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262" y="938794"/>
            <a:ext cx="6429300" cy="1229360"/>
          </a:xfrm>
        </p:spPr>
        <p:txBody>
          <a:bodyPr wrap="square" anchor="b"/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A2044BBD-0109-43FF-A52D-8FA2841A4DF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603123" y="2267712"/>
            <a:ext cx="6410071" cy="70088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D0EECB4-F8FF-42F6-B913-97C4F2956537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A2743E06-9EDE-42AB-954B-24AD2E0EDE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F727B63B-9DDF-4464-B305-91E2F1F53A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BE99358C-EF1D-4887-8E23-C6B6EFECC0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AB115210-A643-4048-8CE2-AE858AA6D28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ADAB024-3024-4445-96A4-008D5EBBB3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C49FA45-007B-4A99-BFB8-737C3A292B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AD6968C-6030-4061-9BA9-3E345BE07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267F80E-E3AF-43A3-AA96-C701371ACCD5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415550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7786" y="-4494882"/>
            <a:ext cx="7499811" cy="13471355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4683" y="-170263"/>
            <a:ext cx="1042026" cy="8666196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2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5372" y="4619335"/>
            <a:ext cx="2740739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9026" y="1600200"/>
            <a:ext cx="54146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808" y="5065776"/>
            <a:ext cx="4582337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149055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Plu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7786" y="-4494882"/>
            <a:ext cx="7499811" cy="13471355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4683" y="-170263"/>
            <a:ext cx="1042026" cy="8666196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5372" y="4619335"/>
            <a:ext cx="2740739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9026" y="1600200"/>
            <a:ext cx="54146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808" y="5065776"/>
            <a:ext cx="4582337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21185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9834265-B4D7-4504-9C1C-C962DD96E4D9}"/>
              </a:ext>
            </a:extLst>
          </p:cNvPr>
          <p:cNvSpPr/>
          <p:nvPr userDrawn="1"/>
        </p:nvSpPr>
        <p:spPr>
          <a:xfrm rot="2700000">
            <a:off x="1157786" y="-4494882"/>
            <a:ext cx="7499811" cy="13471355"/>
          </a:xfrm>
          <a:custGeom>
            <a:avLst/>
            <a:gdLst>
              <a:gd name="connsiteX0" fmla="*/ 0 w 7499811"/>
              <a:gd name="connsiteY0" fmla="*/ 7314868 h 13467847"/>
              <a:gd name="connsiteX1" fmla="*/ 7314868 w 7499811"/>
              <a:gd name="connsiteY1" fmla="*/ 0 h 13467847"/>
              <a:gd name="connsiteX2" fmla="*/ 7499811 w 7499811"/>
              <a:gd name="connsiteY2" fmla="*/ 184942 h 13467847"/>
              <a:gd name="connsiteX3" fmla="*/ 7499811 w 7499811"/>
              <a:gd name="connsiteY3" fmla="*/ 9513150 h 13467847"/>
              <a:gd name="connsiteX4" fmla="*/ 3545114 w 7499811"/>
              <a:gd name="connsiteY4" fmla="*/ 13467847 h 13467847"/>
              <a:gd name="connsiteX5" fmla="*/ 0 w 7499811"/>
              <a:gd name="connsiteY5" fmla="*/ 9922733 h 1346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99811" h="13467847">
                <a:moveTo>
                  <a:pt x="0" y="7314868"/>
                </a:moveTo>
                <a:lnTo>
                  <a:pt x="7314868" y="0"/>
                </a:lnTo>
                <a:lnTo>
                  <a:pt x="7499811" y="184942"/>
                </a:lnTo>
                <a:lnTo>
                  <a:pt x="7499811" y="9513150"/>
                </a:lnTo>
                <a:lnTo>
                  <a:pt x="3545114" y="13467847"/>
                </a:lnTo>
                <a:lnTo>
                  <a:pt x="0" y="9922733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2F29CAF-76E7-4387-BEA8-66F482EB65A2}"/>
              </a:ext>
            </a:extLst>
          </p:cNvPr>
          <p:cNvSpPr/>
          <p:nvPr userDrawn="1"/>
        </p:nvSpPr>
        <p:spPr>
          <a:xfrm rot="2700000">
            <a:off x="7034683" y="-170263"/>
            <a:ext cx="1042026" cy="8666196"/>
          </a:xfrm>
          <a:custGeom>
            <a:avLst/>
            <a:gdLst>
              <a:gd name="connsiteX0" fmla="*/ 0 w 1042026"/>
              <a:gd name="connsiteY0" fmla="*/ 0 h 8663939"/>
              <a:gd name="connsiteX1" fmla="*/ 1042026 w 1042026"/>
              <a:gd name="connsiteY1" fmla="*/ 0 h 8663939"/>
              <a:gd name="connsiteX2" fmla="*/ 1042026 w 1042026"/>
              <a:gd name="connsiteY2" fmla="*/ 7621913 h 8663939"/>
              <a:gd name="connsiteX3" fmla="*/ 0 w 1042026"/>
              <a:gd name="connsiteY3" fmla="*/ 8663939 h 8663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2026" h="8663939">
                <a:moveTo>
                  <a:pt x="0" y="0"/>
                </a:moveTo>
                <a:lnTo>
                  <a:pt x="1042026" y="0"/>
                </a:lnTo>
                <a:lnTo>
                  <a:pt x="1042026" y="7621913"/>
                </a:lnTo>
                <a:lnTo>
                  <a:pt x="0" y="866393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41" name="Picture Placeholder 184">
            <a:extLst>
              <a:ext uri="{FF2B5EF4-FFF2-40B4-BE49-F238E27FC236}">
                <a16:creationId xmlns:a16="http://schemas.microsoft.com/office/drawing/2014/main" id="{997DC603-F304-4357-BF7F-19215EB70C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525372" y="4619335"/>
            <a:ext cx="2740739" cy="1371600"/>
          </a:xfrm>
          <a:noFill/>
        </p:spPr>
        <p:txBody>
          <a:bodyPr anchor="ctr"/>
          <a:lstStyle>
            <a:lvl1pPr algn="ctr">
              <a:defRPr sz="2400" b="1">
                <a:solidFill>
                  <a:srgbClr val="F8981D"/>
                </a:solidFill>
              </a:defRPr>
            </a:lvl1pPr>
          </a:lstStyle>
          <a:p>
            <a:r>
              <a:rPr lang="en-US" dirty="0"/>
              <a:t>Click to insert logo or delete box if not needed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9026" y="1600200"/>
            <a:ext cx="54146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808" y="5065776"/>
            <a:ext cx="4582337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356983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>
            <a:extLst>
              <a:ext uri="{FF2B5EF4-FFF2-40B4-BE49-F238E27FC236}">
                <a16:creationId xmlns:a16="http://schemas.microsoft.com/office/drawing/2014/main" id="{662017D9-DD16-4E08-89B1-7226AC90E6F5}"/>
              </a:ext>
            </a:extLst>
          </p:cNvPr>
          <p:cNvGrpSpPr/>
          <p:nvPr userDrawn="1"/>
        </p:nvGrpSpPr>
        <p:grpSpPr>
          <a:xfrm>
            <a:off x="65216" y="64473"/>
            <a:ext cx="12061567" cy="6729769"/>
            <a:chOff x="65199" y="64473"/>
            <a:chExt cx="12058426" cy="6729769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3793F3B-2875-4B3A-B7B5-9E8B6D0DF14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99" y="2493910"/>
              <a:ext cx="5092122" cy="4300332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1851D76-B06E-41AF-B13E-5AAC54BB2F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7718450" y="64473"/>
              <a:ext cx="4405175" cy="3719583"/>
            </a:xfrm>
            <a:prstGeom prst="rect">
              <a:avLst/>
            </a:prstGeom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9EA4E71-68D2-4B2B-AB69-041BAE4023D3}"/>
                </a:ext>
              </a:extLst>
            </p:cNvPr>
            <p:cNvGrpSpPr/>
            <p:nvPr userDrawn="1"/>
          </p:nvGrpSpPr>
          <p:grpSpPr>
            <a:xfrm>
              <a:off x="10376407" y="6415842"/>
              <a:ext cx="1050539" cy="196313"/>
              <a:chOff x="10376407" y="6415842"/>
              <a:chExt cx="1050539" cy="196313"/>
            </a:xfrm>
          </p:grpSpPr>
          <p:sp>
            <p:nvSpPr>
              <p:cNvPr id="42" name="Freeform 6">
                <a:extLst>
                  <a:ext uri="{FF2B5EF4-FFF2-40B4-BE49-F238E27FC236}">
                    <a16:creationId xmlns:a16="http://schemas.microsoft.com/office/drawing/2014/main" id="{CA05B2AE-E16D-45AA-B0CF-24D44798B5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37198" y="6471553"/>
                <a:ext cx="198966" cy="137950"/>
              </a:xfrm>
              <a:custGeom>
                <a:avLst/>
                <a:gdLst>
                  <a:gd name="T0" fmla="*/ 82 w 86"/>
                  <a:gd name="T1" fmla="*/ 0 h 60"/>
                  <a:gd name="T2" fmla="*/ 78 w 86"/>
                  <a:gd name="T3" fmla="*/ 4 h 60"/>
                  <a:gd name="T4" fmla="*/ 63 w 86"/>
                  <a:gd name="T5" fmla="*/ 48 h 60"/>
                  <a:gd name="T6" fmla="*/ 48 w 86"/>
                  <a:gd name="T7" fmla="*/ 4 h 60"/>
                  <a:gd name="T8" fmla="*/ 44 w 86"/>
                  <a:gd name="T9" fmla="*/ 0 h 60"/>
                  <a:gd name="T10" fmla="*/ 43 w 86"/>
                  <a:gd name="T11" fmla="*/ 0 h 60"/>
                  <a:gd name="T12" fmla="*/ 39 w 86"/>
                  <a:gd name="T13" fmla="*/ 4 h 60"/>
                  <a:gd name="T14" fmla="*/ 24 w 86"/>
                  <a:gd name="T15" fmla="*/ 48 h 60"/>
                  <a:gd name="T16" fmla="*/ 9 w 86"/>
                  <a:gd name="T17" fmla="*/ 4 h 60"/>
                  <a:gd name="T18" fmla="*/ 5 w 86"/>
                  <a:gd name="T19" fmla="*/ 0 h 60"/>
                  <a:gd name="T20" fmla="*/ 0 w 86"/>
                  <a:gd name="T21" fmla="*/ 4 h 60"/>
                  <a:gd name="T22" fmla="*/ 1 w 86"/>
                  <a:gd name="T23" fmla="*/ 7 h 60"/>
                  <a:gd name="T24" fmla="*/ 19 w 86"/>
                  <a:gd name="T25" fmla="*/ 56 h 60"/>
                  <a:gd name="T26" fmla="*/ 24 w 86"/>
                  <a:gd name="T27" fmla="*/ 60 h 60"/>
                  <a:gd name="T28" fmla="*/ 24 w 86"/>
                  <a:gd name="T29" fmla="*/ 60 h 60"/>
                  <a:gd name="T30" fmla="*/ 29 w 86"/>
                  <a:gd name="T31" fmla="*/ 56 h 60"/>
                  <a:gd name="T32" fmla="*/ 43 w 86"/>
                  <a:gd name="T33" fmla="*/ 14 h 60"/>
                  <a:gd name="T34" fmla="*/ 58 w 86"/>
                  <a:gd name="T35" fmla="*/ 56 h 60"/>
                  <a:gd name="T36" fmla="*/ 63 w 86"/>
                  <a:gd name="T37" fmla="*/ 60 h 60"/>
                  <a:gd name="T38" fmla="*/ 63 w 86"/>
                  <a:gd name="T39" fmla="*/ 60 h 60"/>
                  <a:gd name="T40" fmla="*/ 68 w 86"/>
                  <a:gd name="T41" fmla="*/ 56 h 60"/>
                  <a:gd name="T42" fmla="*/ 86 w 86"/>
                  <a:gd name="T43" fmla="*/ 7 h 60"/>
                  <a:gd name="T44" fmla="*/ 86 w 86"/>
                  <a:gd name="T45" fmla="*/ 4 h 60"/>
                  <a:gd name="T46" fmla="*/ 82 w 86"/>
                  <a:gd name="T4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6" h="60">
                    <a:moveTo>
                      <a:pt x="82" y="0"/>
                    </a:moveTo>
                    <a:cubicBezTo>
                      <a:pt x="80" y="0"/>
                      <a:pt x="78" y="2"/>
                      <a:pt x="78" y="4"/>
                    </a:cubicBezTo>
                    <a:cubicBezTo>
                      <a:pt x="63" y="48"/>
                      <a:pt x="63" y="48"/>
                      <a:pt x="63" y="48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7" y="2"/>
                      <a:pt x="46" y="0"/>
                      <a:pt x="44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1" y="0"/>
                      <a:pt x="39" y="2"/>
                      <a:pt x="39" y="4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5"/>
                      <a:pt x="1" y="6"/>
                      <a:pt x="1" y="7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0" y="59"/>
                      <a:pt x="21" y="60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6" y="60"/>
                      <a:pt x="28" y="59"/>
                      <a:pt x="29" y="56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9" y="59"/>
                      <a:pt x="60" y="60"/>
                      <a:pt x="63" y="60"/>
                    </a:cubicBezTo>
                    <a:cubicBezTo>
                      <a:pt x="63" y="60"/>
                      <a:pt x="63" y="60"/>
                      <a:pt x="63" y="60"/>
                    </a:cubicBezTo>
                    <a:cubicBezTo>
                      <a:pt x="65" y="60"/>
                      <a:pt x="67" y="59"/>
                      <a:pt x="68" y="56"/>
                    </a:cubicBezTo>
                    <a:cubicBezTo>
                      <a:pt x="86" y="7"/>
                      <a:pt x="86" y="7"/>
                      <a:pt x="86" y="7"/>
                    </a:cubicBezTo>
                    <a:cubicBezTo>
                      <a:pt x="86" y="6"/>
                      <a:pt x="86" y="5"/>
                      <a:pt x="86" y="4"/>
                    </a:cubicBezTo>
                    <a:cubicBezTo>
                      <a:pt x="86" y="2"/>
                      <a:pt x="85" y="0"/>
                      <a:pt x="82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43" name="Freeform 7">
                <a:extLst>
                  <a:ext uri="{FF2B5EF4-FFF2-40B4-BE49-F238E27FC236}">
                    <a16:creationId xmlns:a16="http://schemas.microsoft.com/office/drawing/2014/main" id="{C34D630B-54B3-4491-BFC7-547FAA1D7A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41470" y="6471553"/>
                <a:ext cx="135297" cy="140602"/>
              </a:xfrm>
              <a:custGeom>
                <a:avLst/>
                <a:gdLst>
                  <a:gd name="T0" fmla="*/ 29 w 58"/>
                  <a:gd name="T1" fmla="*/ 0 h 61"/>
                  <a:gd name="T2" fmla="*/ 0 w 58"/>
                  <a:gd name="T3" fmla="*/ 30 h 61"/>
                  <a:gd name="T4" fmla="*/ 0 w 58"/>
                  <a:gd name="T5" fmla="*/ 30 h 61"/>
                  <a:gd name="T6" fmla="*/ 29 w 58"/>
                  <a:gd name="T7" fmla="*/ 61 h 61"/>
                  <a:gd name="T8" fmla="*/ 58 w 58"/>
                  <a:gd name="T9" fmla="*/ 30 h 61"/>
                  <a:gd name="T10" fmla="*/ 58 w 58"/>
                  <a:gd name="T11" fmla="*/ 30 h 61"/>
                  <a:gd name="T12" fmla="*/ 29 w 58"/>
                  <a:gd name="T13" fmla="*/ 0 h 61"/>
                  <a:gd name="T14" fmla="*/ 49 w 58"/>
                  <a:gd name="T15" fmla="*/ 30 h 61"/>
                  <a:gd name="T16" fmla="*/ 29 w 58"/>
                  <a:gd name="T17" fmla="*/ 54 h 61"/>
                  <a:gd name="T18" fmla="*/ 9 w 58"/>
                  <a:gd name="T19" fmla="*/ 30 h 61"/>
                  <a:gd name="T20" fmla="*/ 9 w 58"/>
                  <a:gd name="T21" fmla="*/ 30 h 61"/>
                  <a:gd name="T22" fmla="*/ 29 w 58"/>
                  <a:gd name="T23" fmla="*/ 6 h 61"/>
                  <a:gd name="T24" fmla="*/ 49 w 58"/>
                  <a:gd name="T25" fmla="*/ 3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" h="61">
                    <a:moveTo>
                      <a:pt x="29" y="0"/>
                    </a:moveTo>
                    <a:cubicBezTo>
                      <a:pt x="11" y="0"/>
                      <a:pt x="0" y="14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47"/>
                      <a:pt x="11" y="61"/>
                      <a:pt x="29" y="61"/>
                    </a:cubicBezTo>
                    <a:cubicBezTo>
                      <a:pt x="47" y="61"/>
                      <a:pt x="58" y="47"/>
                      <a:pt x="58" y="30"/>
                    </a:cubicBezTo>
                    <a:cubicBezTo>
                      <a:pt x="58" y="30"/>
                      <a:pt x="58" y="30"/>
                      <a:pt x="58" y="30"/>
                    </a:cubicBezTo>
                    <a:cubicBezTo>
                      <a:pt x="58" y="13"/>
                      <a:pt x="47" y="0"/>
                      <a:pt x="29" y="0"/>
                    </a:cubicBezTo>
                    <a:moveTo>
                      <a:pt x="49" y="30"/>
                    </a:moveTo>
                    <a:cubicBezTo>
                      <a:pt x="49" y="43"/>
                      <a:pt x="42" y="54"/>
                      <a:pt x="29" y="54"/>
                    </a:cubicBezTo>
                    <a:cubicBezTo>
                      <a:pt x="17" y="54"/>
                      <a:pt x="9" y="43"/>
                      <a:pt x="9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18"/>
                      <a:pt x="16" y="6"/>
                      <a:pt x="29" y="6"/>
                    </a:cubicBezTo>
                    <a:cubicBezTo>
                      <a:pt x="41" y="6"/>
                      <a:pt x="49" y="18"/>
                      <a:pt x="49" y="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44" name="Freeform 8">
                <a:extLst>
                  <a:ext uri="{FF2B5EF4-FFF2-40B4-BE49-F238E27FC236}">
                    <a16:creationId xmlns:a16="http://schemas.microsoft.com/office/drawing/2014/main" id="{3611CA47-6CA9-4497-84E8-6854DE7199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97990" y="6471553"/>
                <a:ext cx="74281" cy="137950"/>
              </a:xfrm>
              <a:custGeom>
                <a:avLst/>
                <a:gdLst>
                  <a:gd name="T0" fmla="*/ 29 w 33"/>
                  <a:gd name="T1" fmla="*/ 0 h 60"/>
                  <a:gd name="T2" fmla="*/ 9 w 33"/>
                  <a:gd name="T3" fmla="*/ 16 h 60"/>
                  <a:gd name="T4" fmla="*/ 9 w 33"/>
                  <a:gd name="T5" fmla="*/ 5 h 60"/>
                  <a:gd name="T6" fmla="*/ 4 w 33"/>
                  <a:gd name="T7" fmla="*/ 0 h 60"/>
                  <a:gd name="T8" fmla="*/ 0 w 33"/>
                  <a:gd name="T9" fmla="*/ 5 h 60"/>
                  <a:gd name="T10" fmla="*/ 0 w 33"/>
                  <a:gd name="T11" fmla="*/ 56 h 60"/>
                  <a:gd name="T12" fmla="*/ 4 w 33"/>
                  <a:gd name="T13" fmla="*/ 60 h 60"/>
                  <a:gd name="T14" fmla="*/ 9 w 33"/>
                  <a:gd name="T15" fmla="*/ 56 h 60"/>
                  <a:gd name="T16" fmla="*/ 9 w 33"/>
                  <a:gd name="T17" fmla="*/ 36 h 60"/>
                  <a:gd name="T18" fmla="*/ 29 w 33"/>
                  <a:gd name="T19" fmla="*/ 9 h 60"/>
                  <a:gd name="T20" fmla="*/ 33 w 33"/>
                  <a:gd name="T21" fmla="*/ 4 h 60"/>
                  <a:gd name="T22" fmla="*/ 29 w 33"/>
                  <a:gd name="T2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60">
                    <a:moveTo>
                      <a:pt x="29" y="0"/>
                    </a:moveTo>
                    <a:cubicBezTo>
                      <a:pt x="21" y="0"/>
                      <a:pt x="13" y="6"/>
                      <a:pt x="9" y="1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2"/>
                      <a:pt x="7" y="0"/>
                      <a:pt x="4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8"/>
                      <a:pt x="2" y="60"/>
                      <a:pt x="4" y="60"/>
                    </a:cubicBezTo>
                    <a:cubicBezTo>
                      <a:pt x="7" y="60"/>
                      <a:pt x="9" y="58"/>
                      <a:pt x="9" y="5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19"/>
                      <a:pt x="18" y="10"/>
                      <a:pt x="29" y="9"/>
                    </a:cubicBezTo>
                    <a:cubicBezTo>
                      <a:pt x="32" y="9"/>
                      <a:pt x="33" y="7"/>
                      <a:pt x="33" y="4"/>
                    </a:cubicBezTo>
                    <a:cubicBezTo>
                      <a:pt x="33" y="2"/>
                      <a:pt x="31" y="0"/>
                      <a:pt x="2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45" name="Freeform 9">
                <a:extLst>
                  <a:ext uri="{FF2B5EF4-FFF2-40B4-BE49-F238E27FC236}">
                    <a16:creationId xmlns:a16="http://schemas.microsoft.com/office/drawing/2014/main" id="{ED0C2956-A234-4093-9431-D2F34DFE40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93493" y="6415842"/>
                <a:ext cx="21223" cy="193660"/>
              </a:xfrm>
              <a:custGeom>
                <a:avLst/>
                <a:gdLst>
                  <a:gd name="T0" fmla="*/ 5 w 9"/>
                  <a:gd name="T1" fmla="*/ 0 h 84"/>
                  <a:gd name="T2" fmla="*/ 0 w 9"/>
                  <a:gd name="T3" fmla="*/ 5 h 84"/>
                  <a:gd name="T4" fmla="*/ 0 w 9"/>
                  <a:gd name="T5" fmla="*/ 80 h 84"/>
                  <a:gd name="T6" fmla="*/ 5 w 9"/>
                  <a:gd name="T7" fmla="*/ 84 h 84"/>
                  <a:gd name="T8" fmla="*/ 9 w 9"/>
                  <a:gd name="T9" fmla="*/ 80 h 84"/>
                  <a:gd name="T10" fmla="*/ 9 w 9"/>
                  <a:gd name="T11" fmla="*/ 5 h 84"/>
                  <a:gd name="T12" fmla="*/ 5 w 9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84">
                    <a:moveTo>
                      <a:pt x="5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2"/>
                      <a:pt x="2" y="84"/>
                      <a:pt x="5" y="84"/>
                    </a:cubicBezTo>
                    <a:cubicBezTo>
                      <a:pt x="7" y="84"/>
                      <a:pt x="9" y="82"/>
                      <a:pt x="9" y="8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46" name="Freeform 10">
                <a:extLst>
                  <a:ext uri="{FF2B5EF4-FFF2-40B4-BE49-F238E27FC236}">
                    <a16:creationId xmlns:a16="http://schemas.microsoft.com/office/drawing/2014/main" id="{4A31FED9-C2F0-4AD0-9DCA-A2592EE59DE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35939" y="6415842"/>
                <a:ext cx="135297" cy="196313"/>
              </a:xfrm>
              <a:custGeom>
                <a:avLst/>
                <a:gdLst>
                  <a:gd name="T0" fmla="*/ 55 w 59"/>
                  <a:gd name="T1" fmla="*/ 0 h 85"/>
                  <a:gd name="T2" fmla="*/ 50 w 59"/>
                  <a:gd name="T3" fmla="*/ 5 h 85"/>
                  <a:gd name="T4" fmla="*/ 50 w 59"/>
                  <a:gd name="T5" fmla="*/ 36 h 85"/>
                  <a:gd name="T6" fmla="*/ 28 w 59"/>
                  <a:gd name="T7" fmla="*/ 24 h 85"/>
                  <a:gd name="T8" fmla="*/ 0 w 59"/>
                  <a:gd name="T9" fmla="*/ 54 h 85"/>
                  <a:gd name="T10" fmla="*/ 0 w 59"/>
                  <a:gd name="T11" fmla="*/ 54 h 85"/>
                  <a:gd name="T12" fmla="*/ 28 w 59"/>
                  <a:gd name="T13" fmla="*/ 85 h 85"/>
                  <a:gd name="T14" fmla="*/ 50 w 59"/>
                  <a:gd name="T15" fmla="*/ 72 h 85"/>
                  <a:gd name="T16" fmla="*/ 50 w 59"/>
                  <a:gd name="T17" fmla="*/ 80 h 85"/>
                  <a:gd name="T18" fmla="*/ 55 w 59"/>
                  <a:gd name="T19" fmla="*/ 84 h 85"/>
                  <a:gd name="T20" fmla="*/ 59 w 59"/>
                  <a:gd name="T21" fmla="*/ 80 h 85"/>
                  <a:gd name="T22" fmla="*/ 59 w 59"/>
                  <a:gd name="T23" fmla="*/ 5 h 85"/>
                  <a:gd name="T24" fmla="*/ 55 w 59"/>
                  <a:gd name="T25" fmla="*/ 0 h 85"/>
                  <a:gd name="T26" fmla="*/ 51 w 59"/>
                  <a:gd name="T27" fmla="*/ 54 h 85"/>
                  <a:gd name="T28" fmla="*/ 30 w 59"/>
                  <a:gd name="T29" fmla="*/ 77 h 85"/>
                  <a:gd name="T30" fmla="*/ 9 w 59"/>
                  <a:gd name="T31" fmla="*/ 54 h 85"/>
                  <a:gd name="T32" fmla="*/ 9 w 59"/>
                  <a:gd name="T33" fmla="*/ 54 h 85"/>
                  <a:gd name="T34" fmla="*/ 30 w 59"/>
                  <a:gd name="T35" fmla="*/ 31 h 85"/>
                  <a:gd name="T36" fmla="*/ 51 w 59"/>
                  <a:gd name="T37" fmla="*/ 5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9" h="85">
                    <a:moveTo>
                      <a:pt x="55" y="0"/>
                    </a:moveTo>
                    <a:cubicBezTo>
                      <a:pt x="52" y="0"/>
                      <a:pt x="50" y="2"/>
                      <a:pt x="50" y="5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46" y="30"/>
                      <a:pt x="39" y="24"/>
                      <a:pt x="28" y="24"/>
                    </a:cubicBezTo>
                    <a:cubicBezTo>
                      <a:pt x="14" y="24"/>
                      <a:pt x="0" y="35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74"/>
                      <a:pt x="14" y="85"/>
                      <a:pt x="28" y="85"/>
                    </a:cubicBezTo>
                    <a:cubicBezTo>
                      <a:pt x="39" y="85"/>
                      <a:pt x="46" y="79"/>
                      <a:pt x="50" y="72"/>
                    </a:cubicBezTo>
                    <a:cubicBezTo>
                      <a:pt x="50" y="80"/>
                      <a:pt x="50" y="80"/>
                      <a:pt x="50" y="80"/>
                    </a:cubicBezTo>
                    <a:cubicBezTo>
                      <a:pt x="50" y="82"/>
                      <a:pt x="52" y="84"/>
                      <a:pt x="55" y="84"/>
                    </a:cubicBezTo>
                    <a:cubicBezTo>
                      <a:pt x="57" y="84"/>
                      <a:pt x="59" y="82"/>
                      <a:pt x="59" y="80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9" y="2"/>
                      <a:pt x="57" y="0"/>
                      <a:pt x="55" y="0"/>
                    </a:cubicBezTo>
                    <a:moveTo>
                      <a:pt x="51" y="54"/>
                    </a:moveTo>
                    <a:cubicBezTo>
                      <a:pt x="51" y="68"/>
                      <a:pt x="40" y="77"/>
                      <a:pt x="30" y="77"/>
                    </a:cubicBezTo>
                    <a:cubicBezTo>
                      <a:pt x="19" y="77"/>
                      <a:pt x="9" y="68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40"/>
                      <a:pt x="18" y="31"/>
                      <a:pt x="30" y="31"/>
                    </a:cubicBezTo>
                    <a:cubicBezTo>
                      <a:pt x="40" y="31"/>
                      <a:pt x="51" y="41"/>
                      <a:pt x="51" y="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47" name="Freeform 11">
                <a:extLst>
                  <a:ext uri="{FF2B5EF4-FFF2-40B4-BE49-F238E27FC236}">
                    <a16:creationId xmlns:a16="http://schemas.microsoft.com/office/drawing/2014/main" id="{8FF0FDA9-1D60-4D62-B1B7-B1E400301A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76407" y="6466247"/>
                <a:ext cx="355485" cy="145908"/>
              </a:xfrm>
              <a:custGeom>
                <a:avLst/>
                <a:gdLst>
                  <a:gd name="T0" fmla="*/ 2 w 153"/>
                  <a:gd name="T1" fmla="*/ 13 h 63"/>
                  <a:gd name="T2" fmla="*/ 6 w 153"/>
                  <a:gd name="T3" fmla="*/ 2 h 63"/>
                  <a:gd name="T4" fmla="*/ 17 w 153"/>
                  <a:gd name="T5" fmla="*/ 6 h 63"/>
                  <a:gd name="T6" fmla="*/ 32 w 153"/>
                  <a:gd name="T7" fmla="*/ 42 h 63"/>
                  <a:gd name="T8" fmla="*/ 44 w 153"/>
                  <a:gd name="T9" fmla="*/ 14 h 63"/>
                  <a:gd name="T10" fmla="*/ 62 w 153"/>
                  <a:gd name="T11" fmla="*/ 1 h 63"/>
                  <a:gd name="T12" fmla="*/ 78 w 153"/>
                  <a:gd name="T13" fmla="*/ 9 h 63"/>
                  <a:gd name="T14" fmla="*/ 95 w 153"/>
                  <a:gd name="T15" fmla="*/ 1 h 63"/>
                  <a:gd name="T16" fmla="*/ 113 w 153"/>
                  <a:gd name="T17" fmla="*/ 9 h 63"/>
                  <a:gd name="T18" fmla="*/ 132 w 153"/>
                  <a:gd name="T19" fmla="*/ 1 h 63"/>
                  <a:gd name="T20" fmla="*/ 153 w 153"/>
                  <a:gd name="T21" fmla="*/ 21 h 63"/>
                  <a:gd name="T22" fmla="*/ 153 w 153"/>
                  <a:gd name="T23" fmla="*/ 53 h 63"/>
                  <a:gd name="T24" fmla="*/ 144 w 153"/>
                  <a:gd name="T25" fmla="*/ 63 h 63"/>
                  <a:gd name="T26" fmla="*/ 135 w 153"/>
                  <a:gd name="T27" fmla="*/ 53 h 63"/>
                  <a:gd name="T28" fmla="*/ 135 w 153"/>
                  <a:gd name="T29" fmla="*/ 25 h 63"/>
                  <a:gd name="T30" fmla="*/ 126 w 153"/>
                  <a:gd name="T31" fmla="*/ 16 h 63"/>
                  <a:gd name="T32" fmla="*/ 117 w 153"/>
                  <a:gd name="T33" fmla="*/ 25 h 63"/>
                  <a:gd name="T34" fmla="*/ 117 w 153"/>
                  <a:gd name="T35" fmla="*/ 53 h 63"/>
                  <a:gd name="T36" fmla="*/ 109 w 153"/>
                  <a:gd name="T37" fmla="*/ 63 h 63"/>
                  <a:gd name="T38" fmla="*/ 100 w 153"/>
                  <a:gd name="T39" fmla="*/ 53 h 63"/>
                  <a:gd name="T40" fmla="*/ 100 w 153"/>
                  <a:gd name="T41" fmla="*/ 25 h 63"/>
                  <a:gd name="T42" fmla="*/ 91 w 153"/>
                  <a:gd name="T43" fmla="*/ 16 h 63"/>
                  <a:gd name="T44" fmla="*/ 82 w 153"/>
                  <a:gd name="T45" fmla="*/ 25 h 63"/>
                  <a:gd name="T46" fmla="*/ 82 w 153"/>
                  <a:gd name="T47" fmla="*/ 53 h 63"/>
                  <a:gd name="T48" fmla="*/ 73 w 153"/>
                  <a:gd name="T49" fmla="*/ 63 h 63"/>
                  <a:gd name="T50" fmla="*/ 65 w 153"/>
                  <a:gd name="T51" fmla="*/ 53 h 63"/>
                  <a:gd name="T52" fmla="*/ 65 w 153"/>
                  <a:gd name="T53" fmla="*/ 19 h 63"/>
                  <a:gd name="T54" fmla="*/ 62 w 153"/>
                  <a:gd name="T55" fmla="*/ 16 h 63"/>
                  <a:gd name="T56" fmla="*/ 60 w 153"/>
                  <a:gd name="T57" fmla="*/ 18 h 63"/>
                  <a:gd name="T58" fmla="*/ 44 w 153"/>
                  <a:gd name="T59" fmla="*/ 53 h 63"/>
                  <a:gd name="T60" fmla="*/ 32 w 153"/>
                  <a:gd name="T61" fmla="*/ 63 h 63"/>
                  <a:gd name="T62" fmla="*/ 20 w 153"/>
                  <a:gd name="T63" fmla="*/ 53 h 63"/>
                  <a:gd name="T64" fmla="*/ 2 w 153"/>
                  <a:gd name="T65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3" h="63">
                    <a:moveTo>
                      <a:pt x="2" y="13"/>
                    </a:moveTo>
                    <a:cubicBezTo>
                      <a:pt x="0" y="9"/>
                      <a:pt x="1" y="4"/>
                      <a:pt x="6" y="2"/>
                    </a:cubicBezTo>
                    <a:cubicBezTo>
                      <a:pt x="10" y="0"/>
                      <a:pt x="15" y="2"/>
                      <a:pt x="17" y="6"/>
                    </a:cubicBezTo>
                    <a:cubicBezTo>
                      <a:pt x="32" y="42"/>
                      <a:pt x="32" y="42"/>
                      <a:pt x="32" y="42"/>
                    </a:cubicBezTo>
                    <a:cubicBezTo>
                      <a:pt x="44" y="14"/>
                      <a:pt x="44" y="14"/>
                      <a:pt x="44" y="14"/>
                    </a:cubicBezTo>
                    <a:cubicBezTo>
                      <a:pt x="48" y="5"/>
                      <a:pt x="54" y="1"/>
                      <a:pt x="62" y="1"/>
                    </a:cubicBezTo>
                    <a:cubicBezTo>
                      <a:pt x="68" y="1"/>
                      <a:pt x="74" y="4"/>
                      <a:pt x="78" y="9"/>
                    </a:cubicBezTo>
                    <a:cubicBezTo>
                      <a:pt x="78" y="9"/>
                      <a:pt x="86" y="1"/>
                      <a:pt x="95" y="1"/>
                    </a:cubicBezTo>
                    <a:cubicBezTo>
                      <a:pt x="104" y="1"/>
                      <a:pt x="109" y="4"/>
                      <a:pt x="113" y="9"/>
                    </a:cubicBezTo>
                    <a:cubicBezTo>
                      <a:pt x="113" y="9"/>
                      <a:pt x="120" y="1"/>
                      <a:pt x="132" y="1"/>
                    </a:cubicBezTo>
                    <a:cubicBezTo>
                      <a:pt x="143" y="1"/>
                      <a:pt x="153" y="10"/>
                      <a:pt x="153" y="21"/>
                    </a:cubicBezTo>
                    <a:cubicBezTo>
                      <a:pt x="153" y="53"/>
                      <a:pt x="153" y="53"/>
                      <a:pt x="153" y="53"/>
                    </a:cubicBezTo>
                    <a:cubicBezTo>
                      <a:pt x="153" y="58"/>
                      <a:pt x="149" y="63"/>
                      <a:pt x="144" y="63"/>
                    </a:cubicBezTo>
                    <a:cubicBezTo>
                      <a:pt x="138" y="63"/>
                      <a:pt x="135" y="58"/>
                      <a:pt x="135" y="53"/>
                    </a:cubicBezTo>
                    <a:cubicBezTo>
                      <a:pt x="135" y="25"/>
                      <a:pt x="135" y="25"/>
                      <a:pt x="135" y="25"/>
                    </a:cubicBezTo>
                    <a:cubicBezTo>
                      <a:pt x="135" y="20"/>
                      <a:pt x="132" y="16"/>
                      <a:pt x="126" y="16"/>
                    </a:cubicBezTo>
                    <a:cubicBezTo>
                      <a:pt x="121" y="16"/>
                      <a:pt x="117" y="20"/>
                      <a:pt x="117" y="25"/>
                    </a:cubicBezTo>
                    <a:cubicBezTo>
                      <a:pt x="117" y="53"/>
                      <a:pt x="117" y="53"/>
                      <a:pt x="117" y="53"/>
                    </a:cubicBezTo>
                    <a:cubicBezTo>
                      <a:pt x="117" y="58"/>
                      <a:pt x="114" y="63"/>
                      <a:pt x="109" y="63"/>
                    </a:cubicBezTo>
                    <a:cubicBezTo>
                      <a:pt x="103" y="63"/>
                      <a:pt x="100" y="58"/>
                      <a:pt x="100" y="53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0"/>
                      <a:pt x="96" y="16"/>
                      <a:pt x="91" y="16"/>
                    </a:cubicBezTo>
                    <a:cubicBezTo>
                      <a:pt x="86" y="16"/>
                      <a:pt x="82" y="20"/>
                      <a:pt x="82" y="25"/>
                    </a:cubicBezTo>
                    <a:cubicBezTo>
                      <a:pt x="82" y="53"/>
                      <a:pt x="82" y="53"/>
                      <a:pt x="82" y="53"/>
                    </a:cubicBezTo>
                    <a:cubicBezTo>
                      <a:pt x="82" y="58"/>
                      <a:pt x="79" y="63"/>
                      <a:pt x="73" y="63"/>
                    </a:cubicBezTo>
                    <a:cubicBezTo>
                      <a:pt x="68" y="63"/>
                      <a:pt x="65" y="58"/>
                      <a:pt x="65" y="53"/>
                    </a:cubicBezTo>
                    <a:cubicBezTo>
                      <a:pt x="65" y="19"/>
                      <a:pt x="65" y="19"/>
                      <a:pt x="65" y="19"/>
                    </a:cubicBezTo>
                    <a:cubicBezTo>
                      <a:pt x="65" y="17"/>
                      <a:pt x="64" y="16"/>
                      <a:pt x="62" y="16"/>
                    </a:cubicBezTo>
                    <a:cubicBezTo>
                      <a:pt x="61" y="16"/>
                      <a:pt x="60" y="17"/>
                      <a:pt x="60" y="18"/>
                    </a:cubicBezTo>
                    <a:cubicBezTo>
                      <a:pt x="60" y="18"/>
                      <a:pt x="44" y="53"/>
                      <a:pt x="44" y="53"/>
                    </a:cubicBezTo>
                    <a:cubicBezTo>
                      <a:pt x="41" y="59"/>
                      <a:pt x="38" y="63"/>
                      <a:pt x="32" y="63"/>
                    </a:cubicBezTo>
                    <a:cubicBezTo>
                      <a:pt x="26" y="63"/>
                      <a:pt x="23" y="60"/>
                      <a:pt x="20" y="53"/>
                    </a:cubicBezTo>
                    <a:lnTo>
                      <a:pt x="2" y="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48" name="Freeform 12">
                <a:extLst>
                  <a:ext uri="{FF2B5EF4-FFF2-40B4-BE49-F238E27FC236}">
                    <a16:creationId xmlns:a16="http://schemas.microsoft.com/office/drawing/2014/main" id="{0700DA59-83C3-4684-9D3A-92F8D7252B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89806" y="6415842"/>
                <a:ext cx="37140" cy="34487"/>
              </a:xfrm>
              <a:custGeom>
                <a:avLst/>
                <a:gdLst>
                  <a:gd name="T0" fmla="*/ 0 w 15"/>
                  <a:gd name="T1" fmla="*/ 7 h 15"/>
                  <a:gd name="T2" fmla="*/ 0 w 15"/>
                  <a:gd name="T3" fmla="*/ 7 h 15"/>
                  <a:gd name="T4" fmla="*/ 7 w 15"/>
                  <a:gd name="T5" fmla="*/ 0 h 15"/>
                  <a:gd name="T6" fmla="*/ 15 w 15"/>
                  <a:gd name="T7" fmla="*/ 7 h 15"/>
                  <a:gd name="T8" fmla="*/ 15 w 15"/>
                  <a:gd name="T9" fmla="*/ 7 h 15"/>
                  <a:gd name="T10" fmla="*/ 7 w 15"/>
                  <a:gd name="T11" fmla="*/ 15 h 15"/>
                  <a:gd name="T12" fmla="*/ 0 w 15"/>
                  <a:gd name="T13" fmla="*/ 7 h 15"/>
                  <a:gd name="T14" fmla="*/ 13 w 15"/>
                  <a:gd name="T15" fmla="*/ 7 h 15"/>
                  <a:gd name="T16" fmla="*/ 13 w 15"/>
                  <a:gd name="T17" fmla="*/ 7 h 15"/>
                  <a:gd name="T18" fmla="*/ 7 w 15"/>
                  <a:gd name="T19" fmla="*/ 1 h 15"/>
                  <a:gd name="T20" fmla="*/ 2 w 15"/>
                  <a:gd name="T21" fmla="*/ 7 h 15"/>
                  <a:gd name="T22" fmla="*/ 2 w 15"/>
                  <a:gd name="T23" fmla="*/ 7 h 15"/>
                  <a:gd name="T24" fmla="*/ 7 w 15"/>
                  <a:gd name="T25" fmla="*/ 13 h 15"/>
                  <a:gd name="T26" fmla="*/ 13 w 15"/>
                  <a:gd name="T2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15">
                    <a:moveTo>
                      <a:pt x="0" y="7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2" y="0"/>
                      <a:pt x="15" y="3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11"/>
                      <a:pt x="11" y="15"/>
                      <a:pt x="7" y="15"/>
                    </a:cubicBezTo>
                    <a:cubicBezTo>
                      <a:pt x="3" y="15"/>
                      <a:pt x="0" y="11"/>
                      <a:pt x="0" y="7"/>
                    </a:cubicBezTo>
                    <a:moveTo>
                      <a:pt x="13" y="7"/>
                    </a:moveTo>
                    <a:cubicBezTo>
                      <a:pt x="13" y="7"/>
                      <a:pt x="13" y="7"/>
                      <a:pt x="13" y="7"/>
                    </a:cubicBezTo>
                    <a:cubicBezTo>
                      <a:pt x="13" y="4"/>
                      <a:pt x="11" y="1"/>
                      <a:pt x="7" y="1"/>
                    </a:cubicBezTo>
                    <a:cubicBezTo>
                      <a:pt x="4" y="1"/>
                      <a:pt x="2" y="4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11"/>
                      <a:pt x="4" y="13"/>
                      <a:pt x="7" y="13"/>
                    </a:cubicBezTo>
                    <a:cubicBezTo>
                      <a:pt x="11" y="13"/>
                      <a:pt x="13" y="11"/>
                      <a:pt x="13" y="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49" name="Freeform 13">
                <a:extLst>
                  <a:ext uri="{FF2B5EF4-FFF2-40B4-BE49-F238E27FC236}">
                    <a16:creationId xmlns:a16="http://schemas.microsoft.com/office/drawing/2014/main" id="{E8D0D931-23E4-4981-9306-302ED27700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03070" y="6423801"/>
                <a:ext cx="13264" cy="15917"/>
              </a:xfrm>
              <a:custGeom>
                <a:avLst/>
                <a:gdLst>
                  <a:gd name="T0" fmla="*/ 0 w 6"/>
                  <a:gd name="T1" fmla="*/ 1 h 7"/>
                  <a:gd name="T2" fmla="*/ 0 w 6"/>
                  <a:gd name="T3" fmla="*/ 0 h 7"/>
                  <a:gd name="T4" fmla="*/ 3 w 6"/>
                  <a:gd name="T5" fmla="*/ 0 h 7"/>
                  <a:gd name="T6" fmla="*/ 5 w 6"/>
                  <a:gd name="T7" fmla="*/ 0 h 7"/>
                  <a:gd name="T8" fmla="*/ 6 w 6"/>
                  <a:gd name="T9" fmla="*/ 2 h 7"/>
                  <a:gd name="T10" fmla="*/ 6 w 6"/>
                  <a:gd name="T11" fmla="*/ 2 h 7"/>
                  <a:gd name="T12" fmla="*/ 4 w 6"/>
                  <a:gd name="T13" fmla="*/ 4 h 7"/>
                  <a:gd name="T14" fmla="*/ 5 w 6"/>
                  <a:gd name="T15" fmla="*/ 6 h 7"/>
                  <a:gd name="T16" fmla="*/ 5 w 6"/>
                  <a:gd name="T17" fmla="*/ 6 h 7"/>
                  <a:gd name="T18" fmla="*/ 5 w 6"/>
                  <a:gd name="T19" fmla="*/ 7 h 7"/>
                  <a:gd name="T20" fmla="*/ 4 w 6"/>
                  <a:gd name="T21" fmla="*/ 6 h 7"/>
                  <a:gd name="T22" fmla="*/ 2 w 6"/>
                  <a:gd name="T23" fmla="*/ 5 h 7"/>
                  <a:gd name="T24" fmla="*/ 1 w 6"/>
                  <a:gd name="T25" fmla="*/ 5 h 7"/>
                  <a:gd name="T26" fmla="*/ 1 w 6"/>
                  <a:gd name="T27" fmla="*/ 6 h 7"/>
                  <a:gd name="T28" fmla="*/ 0 w 6"/>
                  <a:gd name="T29" fmla="*/ 7 h 7"/>
                  <a:gd name="T30" fmla="*/ 0 w 6"/>
                  <a:gd name="T31" fmla="*/ 6 h 7"/>
                  <a:gd name="T32" fmla="*/ 0 w 6"/>
                  <a:gd name="T33" fmla="*/ 1 h 7"/>
                  <a:gd name="T34" fmla="*/ 3 w 6"/>
                  <a:gd name="T35" fmla="*/ 3 h 7"/>
                  <a:gd name="T36" fmla="*/ 4 w 6"/>
                  <a:gd name="T37" fmla="*/ 2 h 7"/>
                  <a:gd name="T38" fmla="*/ 4 w 6"/>
                  <a:gd name="T39" fmla="*/ 2 h 7"/>
                  <a:gd name="T40" fmla="*/ 3 w 6"/>
                  <a:gd name="T41" fmla="*/ 1 h 7"/>
                  <a:gd name="T42" fmla="*/ 1 w 6"/>
                  <a:gd name="T43" fmla="*/ 1 h 7"/>
                  <a:gd name="T44" fmla="*/ 1 w 6"/>
                  <a:gd name="T45" fmla="*/ 3 h 7"/>
                  <a:gd name="T46" fmla="*/ 3 w 6"/>
                  <a:gd name="T4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" h="7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0"/>
                      <a:pt x="5" y="0"/>
                    </a:cubicBezTo>
                    <a:cubicBezTo>
                      <a:pt x="5" y="1"/>
                      <a:pt x="6" y="1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3"/>
                      <a:pt x="5" y="4"/>
                      <a:pt x="4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4" y="7"/>
                      <a:pt x="4" y="7"/>
                      <a:pt x="4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7"/>
                      <a:pt x="0" y="7"/>
                    </a:cubicBezTo>
                    <a:cubicBezTo>
                      <a:pt x="0" y="7"/>
                      <a:pt x="0" y="6"/>
                      <a:pt x="0" y="6"/>
                    </a:cubicBezTo>
                    <a:lnTo>
                      <a:pt x="0" y="1"/>
                    </a:lnTo>
                    <a:close/>
                    <a:moveTo>
                      <a:pt x="3" y="3"/>
                    </a:moveTo>
                    <a:cubicBezTo>
                      <a:pt x="4" y="3"/>
                      <a:pt x="4" y="3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3"/>
                      <a:pt x="1" y="3"/>
                      <a:pt x="1" y="3"/>
                    </a:cubicBezTo>
                    <a:lnTo>
                      <a:pt x="3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CA2126D-804B-4D01-9EB8-9B5AAAF8A997}"/>
              </a:ext>
            </a:extLst>
          </p:cNvPr>
          <p:cNvGrpSpPr/>
          <p:nvPr userDrawn="1"/>
        </p:nvGrpSpPr>
        <p:grpSpPr>
          <a:xfrm>
            <a:off x="10379110" y="6415843"/>
            <a:ext cx="1050813" cy="196313"/>
            <a:chOff x="10376407" y="6415842"/>
            <a:chExt cx="1050539" cy="196313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AB230DBF-12AD-4AF4-BF3F-9B315729A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7198" y="6471553"/>
              <a:ext cx="198966" cy="137950"/>
            </a:xfrm>
            <a:custGeom>
              <a:avLst/>
              <a:gdLst>
                <a:gd name="T0" fmla="*/ 82 w 86"/>
                <a:gd name="T1" fmla="*/ 0 h 60"/>
                <a:gd name="T2" fmla="*/ 78 w 86"/>
                <a:gd name="T3" fmla="*/ 4 h 60"/>
                <a:gd name="T4" fmla="*/ 63 w 86"/>
                <a:gd name="T5" fmla="*/ 48 h 60"/>
                <a:gd name="T6" fmla="*/ 48 w 86"/>
                <a:gd name="T7" fmla="*/ 4 h 60"/>
                <a:gd name="T8" fmla="*/ 44 w 86"/>
                <a:gd name="T9" fmla="*/ 0 h 60"/>
                <a:gd name="T10" fmla="*/ 43 w 86"/>
                <a:gd name="T11" fmla="*/ 0 h 60"/>
                <a:gd name="T12" fmla="*/ 39 w 86"/>
                <a:gd name="T13" fmla="*/ 4 h 60"/>
                <a:gd name="T14" fmla="*/ 24 w 86"/>
                <a:gd name="T15" fmla="*/ 48 h 60"/>
                <a:gd name="T16" fmla="*/ 9 w 86"/>
                <a:gd name="T17" fmla="*/ 4 h 60"/>
                <a:gd name="T18" fmla="*/ 5 w 86"/>
                <a:gd name="T19" fmla="*/ 0 h 60"/>
                <a:gd name="T20" fmla="*/ 0 w 86"/>
                <a:gd name="T21" fmla="*/ 4 h 60"/>
                <a:gd name="T22" fmla="*/ 1 w 86"/>
                <a:gd name="T23" fmla="*/ 7 h 60"/>
                <a:gd name="T24" fmla="*/ 19 w 86"/>
                <a:gd name="T25" fmla="*/ 56 h 60"/>
                <a:gd name="T26" fmla="*/ 24 w 86"/>
                <a:gd name="T27" fmla="*/ 60 h 60"/>
                <a:gd name="T28" fmla="*/ 24 w 86"/>
                <a:gd name="T29" fmla="*/ 60 h 60"/>
                <a:gd name="T30" fmla="*/ 29 w 86"/>
                <a:gd name="T31" fmla="*/ 56 h 60"/>
                <a:gd name="T32" fmla="*/ 43 w 86"/>
                <a:gd name="T33" fmla="*/ 14 h 60"/>
                <a:gd name="T34" fmla="*/ 58 w 86"/>
                <a:gd name="T35" fmla="*/ 56 h 60"/>
                <a:gd name="T36" fmla="*/ 63 w 86"/>
                <a:gd name="T37" fmla="*/ 60 h 60"/>
                <a:gd name="T38" fmla="*/ 63 w 86"/>
                <a:gd name="T39" fmla="*/ 60 h 60"/>
                <a:gd name="T40" fmla="*/ 68 w 86"/>
                <a:gd name="T41" fmla="*/ 56 h 60"/>
                <a:gd name="T42" fmla="*/ 86 w 86"/>
                <a:gd name="T43" fmla="*/ 7 h 60"/>
                <a:gd name="T44" fmla="*/ 86 w 86"/>
                <a:gd name="T45" fmla="*/ 4 h 60"/>
                <a:gd name="T46" fmla="*/ 82 w 86"/>
                <a:gd name="T4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6" h="60">
                  <a:moveTo>
                    <a:pt x="82" y="0"/>
                  </a:moveTo>
                  <a:cubicBezTo>
                    <a:pt x="80" y="0"/>
                    <a:pt x="78" y="2"/>
                    <a:pt x="78" y="4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7" y="2"/>
                    <a:pt x="46" y="0"/>
                    <a:pt x="44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0"/>
                    <a:pt x="39" y="2"/>
                    <a:pt x="39" y="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1" y="6"/>
                    <a:pt x="1" y="7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0" y="59"/>
                    <a:pt x="21" y="60"/>
                    <a:pt x="24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6" y="60"/>
                    <a:pt x="28" y="59"/>
                    <a:pt x="29" y="56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9" y="59"/>
                    <a:pt x="60" y="60"/>
                    <a:pt x="63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5" y="60"/>
                    <a:pt x="67" y="59"/>
                    <a:pt x="68" y="56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6"/>
                    <a:pt x="86" y="5"/>
                    <a:pt x="86" y="4"/>
                  </a:cubicBezTo>
                  <a:cubicBezTo>
                    <a:pt x="86" y="2"/>
                    <a:pt x="85" y="0"/>
                    <a:pt x="8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2B304F96-857D-4471-82E4-67F6ED0FE9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41470" y="6471553"/>
              <a:ext cx="135297" cy="140602"/>
            </a:xfrm>
            <a:custGeom>
              <a:avLst/>
              <a:gdLst>
                <a:gd name="T0" fmla="*/ 29 w 58"/>
                <a:gd name="T1" fmla="*/ 0 h 61"/>
                <a:gd name="T2" fmla="*/ 0 w 58"/>
                <a:gd name="T3" fmla="*/ 30 h 61"/>
                <a:gd name="T4" fmla="*/ 0 w 58"/>
                <a:gd name="T5" fmla="*/ 30 h 61"/>
                <a:gd name="T6" fmla="*/ 29 w 58"/>
                <a:gd name="T7" fmla="*/ 61 h 61"/>
                <a:gd name="T8" fmla="*/ 58 w 58"/>
                <a:gd name="T9" fmla="*/ 30 h 61"/>
                <a:gd name="T10" fmla="*/ 58 w 58"/>
                <a:gd name="T11" fmla="*/ 30 h 61"/>
                <a:gd name="T12" fmla="*/ 29 w 58"/>
                <a:gd name="T13" fmla="*/ 0 h 61"/>
                <a:gd name="T14" fmla="*/ 49 w 58"/>
                <a:gd name="T15" fmla="*/ 30 h 61"/>
                <a:gd name="T16" fmla="*/ 29 w 58"/>
                <a:gd name="T17" fmla="*/ 54 h 61"/>
                <a:gd name="T18" fmla="*/ 9 w 58"/>
                <a:gd name="T19" fmla="*/ 30 h 61"/>
                <a:gd name="T20" fmla="*/ 9 w 58"/>
                <a:gd name="T21" fmla="*/ 30 h 61"/>
                <a:gd name="T22" fmla="*/ 29 w 58"/>
                <a:gd name="T23" fmla="*/ 6 h 61"/>
                <a:gd name="T24" fmla="*/ 49 w 58"/>
                <a:gd name="T25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1">
                  <a:moveTo>
                    <a:pt x="29" y="0"/>
                  </a:moveTo>
                  <a:cubicBezTo>
                    <a:pt x="11" y="0"/>
                    <a:pt x="0" y="14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47"/>
                    <a:pt x="11" y="61"/>
                    <a:pt x="29" y="61"/>
                  </a:cubicBezTo>
                  <a:cubicBezTo>
                    <a:pt x="47" y="61"/>
                    <a:pt x="58" y="47"/>
                    <a:pt x="58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13"/>
                    <a:pt x="47" y="0"/>
                    <a:pt x="29" y="0"/>
                  </a:cubicBezTo>
                  <a:moveTo>
                    <a:pt x="49" y="30"/>
                  </a:moveTo>
                  <a:cubicBezTo>
                    <a:pt x="49" y="43"/>
                    <a:pt x="42" y="54"/>
                    <a:pt x="29" y="54"/>
                  </a:cubicBezTo>
                  <a:cubicBezTo>
                    <a:pt x="17" y="54"/>
                    <a:pt x="9" y="43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18"/>
                    <a:pt x="16" y="6"/>
                    <a:pt x="29" y="6"/>
                  </a:cubicBezTo>
                  <a:cubicBezTo>
                    <a:pt x="41" y="6"/>
                    <a:pt x="49" y="18"/>
                    <a:pt x="49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C0C6439A-293E-4059-A502-1D66839C0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7990" y="6471553"/>
              <a:ext cx="74281" cy="137950"/>
            </a:xfrm>
            <a:custGeom>
              <a:avLst/>
              <a:gdLst>
                <a:gd name="T0" fmla="*/ 29 w 33"/>
                <a:gd name="T1" fmla="*/ 0 h 60"/>
                <a:gd name="T2" fmla="*/ 9 w 33"/>
                <a:gd name="T3" fmla="*/ 16 h 60"/>
                <a:gd name="T4" fmla="*/ 9 w 33"/>
                <a:gd name="T5" fmla="*/ 5 h 60"/>
                <a:gd name="T6" fmla="*/ 4 w 33"/>
                <a:gd name="T7" fmla="*/ 0 h 60"/>
                <a:gd name="T8" fmla="*/ 0 w 33"/>
                <a:gd name="T9" fmla="*/ 5 h 60"/>
                <a:gd name="T10" fmla="*/ 0 w 33"/>
                <a:gd name="T11" fmla="*/ 56 h 60"/>
                <a:gd name="T12" fmla="*/ 4 w 33"/>
                <a:gd name="T13" fmla="*/ 60 h 60"/>
                <a:gd name="T14" fmla="*/ 9 w 33"/>
                <a:gd name="T15" fmla="*/ 56 h 60"/>
                <a:gd name="T16" fmla="*/ 9 w 33"/>
                <a:gd name="T17" fmla="*/ 36 h 60"/>
                <a:gd name="T18" fmla="*/ 29 w 33"/>
                <a:gd name="T19" fmla="*/ 9 h 60"/>
                <a:gd name="T20" fmla="*/ 33 w 33"/>
                <a:gd name="T21" fmla="*/ 4 h 60"/>
                <a:gd name="T22" fmla="*/ 29 w 33"/>
                <a:gd name="T2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60">
                  <a:moveTo>
                    <a:pt x="29" y="0"/>
                  </a:moveTo>
                  <a:cubicBezTo>
                    <a:pt x="21" y="0"/>
                    <a:pt x="13" y="6"/>
                    <a:pt x="9" y="1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8"/>
                    <a:pt x="2" y="60"/>
                    <a:pt x="4" y="60"/>
                  </a:cubicBezTo>
                  <a:cubicBezTo>
                    <a:pt x="7" y="60"/>
                    <a:pt x="9" y="58"/>
                    <a:pt x="9" y="5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19"/>
                    <a:pt x="18" y="10"/>
                    <a:pt x="29" y="9"/>
                  </a:cubicBezTo>
                  <a:cubicBezTo>
                    <a:pt x="32" y="9"/>
                    <a:pt x="33" y="7"/>
                    <a:pt x="33" y="4"/>
                  </a:cubicBezTo>
                  <a:cubicBezTo>
                    <a:pt x="33" y="2"/>
                    <a:pt x="31" y="0"/>
                    <a:pt x="2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E15F2E82-CD46-4A98-ABF4-82857C080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3493" y="6415842"/>
              <a:ext cx="21223" cy="193660"/>
            </a:xfrm>
            <a:custGeom>
              <a:avLst/>
              <a:gdLst>
                <a:gd name="T0" fmla="*/ 5 w 9"/>
                <a:gd name="T1" fmla="*/ 0 h 84"/>
                <a:gd name="T2" fmla="*/ 0 w 9"/>
                <a:gd name="T3" fmla="*/ 5 h 84"/>
                <a:gd name="T4" fmla="*/ 0 w 9"/>
                <a:gd name="T5" fmla="*/ 80 h 84"/>
                <a:gd name="T6" fmla="*/ 5 w 9"/>
                <a:gd name="T7" fmla="*/ 84 h 84"/>
                <a:gd name="T8" fmla="*/ 9 w 9"/>
                <a:gd name="T9" fmla="*/ 80 h 84"/>
                <a:gd name="T10" fmla="*/ 9 w 9"/>
                <a:gd name="T11" fmla="*/ 5 h 84"/>
                <a:gd name="T12" fmla="*/ 5 w 9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8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2"/>
                    <a:pt x="2" y="84"/>
                    <a:pt x="5" y="84"/>
                  </a:cubicBezTo>
                  <a:cubicBezTo>
                    <a:pt x="7" y="84"/>
                    <a:pt x="9" y="82"/>
                    <a:pt x="9" y="80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154DFD6C-0009-4A6B-BBE0-B0FA0863B1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35939" y="6415842"/>
              <a:ext cx="135297" cy="196313"/>
            </a:xfrm>
            <a:custGeom>
              <a:avLst/>
              <a:gdLst>
                <a:gd name="T0" fmla="*/ 55 w 59"/>
                <a:gd name="T1" fmla="*/ 0 h 85"/>
                <a:gd name="T2" fmla="*/ 50 w 59"/>
                <a:gd name="T3" fmla="*/ 5 h 85"/>
                <a:gd name="T4" fmla="*/ 50 w 59"/>
                <a:gd name="T5" fmla="*/ 36 h 85"/>
                <a:gd name="T6" fmla="*/ 28 w 59"/>
                <a:gd name="T7" fmla="*/ 24 h 85"/>
                <a:gd name="T8" fmla="*/ 0 w 59"/>
                <a:gd name="T9" fmla="*/ 54 h 85"/>
                <a:gd name="T10" fmla="*/ 0 w 59"/>
                <a:gd name="T11" fmla="*/ 54 h 85"/>
                <a:gd name="T12" fmla="*/ 28 w 59"/>
                <a:gd name="T13" fmla="*/ 85 h 85"/>
                <a:gd name="T14" fmla="*/ 50 w 59"/>
                <a:gd name="T15" fmla="*/ 72 h 85"/>
                <a:gd name="T16" fmla="*/ 50 w 59"/>
                <a:gd name="T17" fmla="*/ 80 h 85"/>
                <a:gd name="T18" fmla="*/ 55 w 59"/>
                <a:gd name="T19" fmla="*/ 84 h 85"/>
                <a:gd name="T20" fmla="*/ 59 w 59"/>
                <a:gd name="T21" fmla="*/ 80 h 85"/>
                <a:gd name="T22" fmla="*/ 59 w 59"/>
                <a:gd name="T23" fmla="*/ 5 h 85"/>
                <a:gd name="T24" fmla="*/ 55 w 59"/>
                <a:gd name="T25" fmla="*/ 0 h 85"/>
                <a:gd name="T26" fmla="*/ 51 w 59"/>
                <a:gd name="T27" fmla="*/ 54 h 85"/>
                <a:gd name="T28" fmla="*/ 30 w 59"/>
                <a:gd name="T29" fmla="*/ 77 h 85"/>
                <a:gd name="T30" fmla="*/ 9 w 59"/>
                <a:gd name="T31" fmla="*/ 54 h 85"/>
                <a:gd name="T32" fmla="*/ 9 w 59"/>
                <a:gd name="T33" fmla="*/ 54 h 85"/>
                <a:gd name="T34" fmla="*/ 30 w 59"/>
                <a:gd name="T35" fmla="*/ 31 h 85"/>
                <a:gd name="T36" fmla="*/ 51 w 59"/>
                <a:gd name="T37" fmla="*/ 5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85">
                  <a:moveTo>
                    <a:pt x="55" y="0"/>
                  </a:moveTo>
                  <a:cubicBezTo>
                    <a:pt x="52" y="0"/>
                    <a:pt x="50" y="2"/>
                    <a:pt x="50" y="5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6" y="30"/>
                    <a:pt x="39" y="24"/>
                    <a:pt x="28" y="24"/>
                  </a:cubicBezTo>
                  <a:cubicBezTo>
                    <a:pt x="14" y="24"/>
                    <a:pt x="0" y="35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74"/>
                    <a:pt x="14" y="85"/>
                    <a:pt x="28" y="85"/>
                  </a:cubicBezTo>
                  <a:cubicBezTo>
                    <a:pt x="39" y="85"/>
                    <a:pt x="46" y="79"/>
                    <a:pt x="50" y="72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0" y="82"/>
                    <a:pt x="52" y="84"/>
                    <a:pt x="55" y="84"/>
                  </a:cubicBezTo>
                  <a:cubicBezTo>
                    <a:pt x="57" y="84"/>
                    <a:pt x="59" y="82"/>
                    <a:pt x="59" y="80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2"/>
                    <a:pt x="57" y="0"/>
                    <a:pt x="55" y="0"/>
                  </a:cubicBezTo>
                  <a:moveTo>
                    <a:pt x="51" y="54"/>
                  </a:moveTo>
                  <a:cubicBezTo>
                    <a:pt x="51" y="68"/>
                    <a:pt x="40" y="77"/>
                    <a:pt x="30" y="77"/>
                  </a:cubicBezTo>
                  <a:cubicBezTo>
                    <a:pt x="19" y="77"/>
                    <a:pt x="9" y="68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40"/>
                    <a:pt x="18" y="31"/>
                    <a:pt x="30" y="31"/>
                  </a:cubicBezTo>
                  <a:cubicBezTo>
                    <a:pt x="40" y="31"/>
                    <a:pt x="51" y="41"/>
                    <a:pt x="51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F86D4A75-B514-4EB1-86E0-54D6A295D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6407" y="6466247"/>
              <a:ext cx="355485" cy="145908"/>
            </a:xfrm>
            <a:custGeom>
              <a:avLst/>
              <a:gdLst>
                <a:gd name="T0" fmla="*/ 2 w 153"/>
                <a:gd name="T1" fmla="*/ 13 h 63"/>
                <a:gd name="T2" fmla="*/ 6 w 153"/>
                <a:gd name="T3" fmla="*/ 2 h 63"/>
                <a:gd name="T4" fmla="*/ 17 w 153"/>
                <a:gd name="T5" fmla="*/ 6 h 63"/>
                <a:gd name="T6" fmla="*/ 32 w 153"/>
                <a:gd name="T7" fmla="*/ 42 h 63"/>
                <a:gd name="T8" fmla="*/ 44 w 153"/>
                <a:gd name="T9" fmla="*/ 14 h 63"/>
                <a:gd name="T10" fmla="*/ 62 w 153"/>
                <a:gd name="T11" fmla="*/ 1 h 63"/>
                <a:gd name="T12" fmla="*/ 78 w 153"/>
                <a:gd name="T13" fmla="*/ 9 h 63"/>
                <a:gd name="T14" fmla="*/ 95 w 153"/>
                <a:gd name="T15" fmla="*/ 1 h 63"/>
                <a:gd name="T16" fmla="*/ 113 w 153"/>
                <a:gd name="T17" fmla="*/ 9 h 63"/>
                <a:gd name="T18" fmla="*/ 132 w 153"/>
                <a:gd name="T19" fmla="*/ 1 h 63"/>
                <a:gd name="T20" fmla="*/ 153 w 153"/>
                <a:gd name="T21" fmla="*/ 21 h 63"/>
                <a:gd name="T22" fmla="*/ 153 w 153"/>
                <a:gd name="T23" fmla="*/ 53 h 63"/>
                <a:gd name="T24" fmla="*/ 144 w 153"/>
                <a:gd name="T25" fmla="*/ 63 h 63"/>
                <a:gd name="T26" fmla="*/ 135 w 153"/>
                <a:gd name="T27" fmla="*/ 53 h 63"/>
                <a:gd name="T28" fmla="*/ 135 w 153"/>
                <a:gd name="T29" fmla="*/ 25 h 63"/>
                <a:gd name="T30" fmla="*/ 126 w 153"/>
                <a:gd name="T31" fmla="*/ 16 h 63"/>
                <a:gd name="T32" fmla="*/ 117 w 153"/>
                <a:gd name="T33" fmla="*/ 25 h 63"/>
                <a:gd name="T34" fmla="*/ 117 w 153"/>
                <a:gd name="T35" fmla="*/ 53 h 63"/>
                <a:gd name="T36" fmla="*/ 109 w 153"/>
                <a:gd name="T37" fmla="*/ 63 h 63"/>
                <a:gd name="T38" fmla="*/ 100 w 153"/>
                <a:gd name="T39" fmla="*/ 53 h 63"/>
                <a:gd name="T40" fmla="*/ 100 w 153"/>
                <a:gd name="T41" fmla="*/ 25 h 63"/>
                <a:gd name="T42" fmla="*/ 91 w 153"/>
                <a:gd name="T43" fmla="*/ 16 h 63"/>
                <a:gd name="T44" fmla="*/ 82 w 153"/>
                <a:gd name="T45" fmla="*/ 25 h 63"/>
                <a:gd name="T46" fmla="*/ 82 w 153"/>
                <a:gd name="T47" fmla="*/ 53 h 63"/>
                <a:gd name="T48" fmla="*/ 73 w 153"/>
                <a:gd name="T49" fmla="*/ 63 h 63"/>
                <a:gd name="T50" fmla="*/ 65 w 153"/>
                <a:gd name="T51" fmla="*/ 53 h 63"/>
                <a:gd name="T52" fmla="*/ 65 w 153"/>
                <a:gd name="T53" fmla="*/ 19 h 63"/>
                <a:gd name="T54" fmla="*/ 62 w 153"/>
                <a:gd name="T55" fmla="*/ 16 h 63"/>
                <a:gd name="T56" fmla="*/ 60 w 153"/>
                <a:gd name="T57" fmla="*/ 18 h 63"/>
                <a:gd name="T58" fmla="*/ 44 w 153"/>
                <a:gd name="T59" fmla="*/ 53 h 63"/>
                <a:gd name="T60" fmla="*/ 32 w 153"/>
                <a:gd name="T61" fmla="*/ 63 h 63"/>
                <a:gd name="T62" fmla="*/ 20 w 153"/>
                <a:gd name="T63" fmla="*/ 53 h 63"/>
                <a:gd name="T64" fmla="*/ 2 w 153"/>
                <a:gd name="T65" fmla="*/ 1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3" h="63">
                  <a:moveTo>
                    <a:pt x="2" y="13"/>
                  </a:moveTo>
                  <a:cubicBezTo>
                    <a:pt x="0" y="9"/>
                    <a:pt x="1" y="4"/>
                    <a:pt x="6" y="2"/>
                  </a:cubicBezTo>
                  <a:cubicBezTo>
                    <a:pt x="10" y="0"/>
                    <a:pt x="15" y="2"/>
                    <a:pt x="17" y="6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8" y="5"/>
                    <a:pt x="54" y="1"/>
                    <a:pt x="62" y="1"/>
                  </a:cubicBezTo>
                  <a:cubicBezTo>
                    <a:pt x="68" y="1"/>
                    <a:pt x="74" y="4"/>
                    <a:pt x="78" y="9"/>
                  </a:cubicBezTo>
                  <a:cubicBezTo>
                    <a:pt x="78" y="9"/>
                    <a:pt x="86" y="1"/>
                    <a:pt x="95" y="1"/>
                  </a:cubicBezTo>
                  <a:cubicBezTo>
                    <a:pt x="104" y="1"/>
                    <a:pt x="109" y="4"/>
                    <a:pt x="113" y="9"/>
                  </a:cubicBezTo>
                  <a:cubicBezTo>
                    <a:pt x="113" y="9"/>
                    <a:pt x="120" y="1"/>
                    <a:pt x="132" y="1"/>
                  </a:cubicBezTo>
                  <a:cubicBezTo>
                    <a:pt x="143" y="1"/>
                    <a:pt x="153" y="10"/>
                    <a:pt x="153" y="21"/>
                  </a:cubicBezTo>
                  <a:cubicBezTo>
                    <a:pt x="153" y="53"/>
                    <a:pt x="153" y="53"/>
                    <a:pt x="153" y="53"/>
                  </a:cubicBezTo>
                  <a:cubicBezTo>
                    <a:pt x="153" y="58"/>
                    <a:pt x="149" y="63"/>
                    <a:pt x="144" y="63"/>
                  </a:cubicBezTo>
                  <a:cubicBezTo>
                    <a:pt x="138" y="63"/>
                    <a:pt x="135" y="58"/>
                    <a:pt x="135" y="53"/>
                  </a:cubicBezTo>
                  <a:cubicBezTo>
                    <a:pt x="135" y="25"/>
                    <a:pt x="135" y="25"/>
                    <a:pt x="135" y="25"/>
                  </a:cubicBezTo>
                  <a:cubicBezTo>
                    <a:pt x="135" y="20"/>
                    <a:pt x="132" y="16"/>
                    <a:pt x="126" y="16"/>
                  </a:cubicBezTo>
                  <a:cubicBezTo>
                    <a:pt x="121" y="16"/>
                    <a:pt x="117" y="20"/>
                    <a:pt x="117" y="25"/>
                  </a:cubicBezTo>
                  <a:cubicBezTo>
                    <a:pt x="117" y="53"/>
                    <a:pt x="117" y="53"/>
                    <a:pt x="117" y="53"/>
                  </a:cubicBezTo>
                  <a:cubicBezTo>
                    <a:pt x="117" y="58"/>
                    <a:pt x="114" y="63"/>
                    <a:pt x="109" y="63"/>
                  </a:cubicBezTo>
                  <a:cubicBezTo>
                    <a:pt x="103" y="63"/>
                    <a:pt x="100" y="58"/>
                    <a:pt x="100" y="53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0"/>
                    <a:pt x="96" y="16"/>
                    <a:pt x="91" y="16"/>
                  </a:cubicBezTo>
                  <a:cubicBezTo>
                    <a:pt x="86" y="16"/>
                    <a:pt x="82" y="20"/>
                    <a:pt x="82" y="25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2" y="58"/>
                    <a:pt x="79" y="63"/>
                    <a:pt x="73" y="63"/>
                  </a:cubicBezTo>
                  <a:cubicBezTo>
                    <a:pt x="68" y="63"/>
                    <a:pt x="65" y="58"/>
                    <a:pt x="65" y="53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7"/>
                    <a:pt x="64" y="16"/>
                    <a:pt x="62" y="16"/>
                  </a:cubicBezTo>
                  <a:cubicBezTo>
                    <a:pt x="61" y="16"/>
                    <a:pt x="60" y="17"/>
                    <a:pt x="60" y="18"/>
                  </a:cubicBezTo>
                  <a:cubicBezTo>
                    <a:pt x="60" y="18"/>
                    <a:pt x="44" y="53"/>
                    <a:pt x="44" y="53"/>
                  </a:cubicBezTo>
                  <a:cubicBezTo>
                    <a:pt x="41" y="59"/>
                    <a:pt x="38" y="63"/>
                    <a:pt x="32" y="63"/>
                  </a:cubicBezTo>
                  <a:cubicBezTo>
                    <a:pt x="26" y="63"/>
                    <a:pt x="23" y="60"/>
                    <a:pt x="20" y="53"/>
                  </a:cubicBezTo>
                  <a:lnTo>
                    <a:pt x="2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3A37D953-6121-449E-A9FB-B902E6D746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89806" y="6415842"/>
              <a:ext cx="37140" cy="34487"/>
            </a:xfrm>
            <a:custGeom>
              <a:avLst/>
              <a:gdLst>
                <a:gd name="T0" fmla="*/ 0 w 15"/>
                <a:gd name="T1" fmla="*/ 7 h 15"/>
                <a:gd name="T2" fmla="*/ 0 w 15"/>
                <a:gd name="T3" fmla="*/ 7 h 15"/>
                <a:gd name="T4" fmla="*/ 7 w 15"/>
                <a:gd name="T5" fmla="*/ 0 h 15"/>
                <a:gd name="T6" fmla="*/ 15 w 15"/>
                <a:gd name="T7" fmla="*/ 7 h 15"/>
                <a:gd name="T8" fmla="*/ 15 w 15"/>
                <a:gd name="T9" fmla="*/ 7 h 15"/>
                <a:gd name="T10" fmla="*/ 7 w 15"/>
                <a:gd name="T11" fmla="*/ 15 h 15"/>
                <a:gd name="T12" fmla="*/ 0 w 15"/>
                <a:gd name="T13" fmla="*/ 7 h 15"/>
                <a:gd name="T14" fmla="*/ 13 w 15"/>
                <a:gd name="T15" fmla="*/ 7 h 15"/>
                <a:gd name="T16" fmla="*/ 13 w 15"/>
                <a:gd name="T17" fmla="*/ 7 h 15"/>
                <a:gd name="T18" fmla="*/ 7 w 15"/>
                <a:gd name="T19" fmla="*/ 1 h 15"/>
                <a:gd name="T20" fmla="*/ 2 w 15"/>
                <a:gd name="T21" fmla="*/ 7 h 15"/>
                <a:gd name="T22" fmla="*/ 2 w 15"/>
                <a:gd name="T23" fmla="*/ 7 h 15"/>
                <a:gd name="T24" fmla="*/ 7 w 15"/>
                <a:gd name="T25" fmla="*/ 13 h 15"/>
                <a:gd name="T26" fmla="*/ 13 w 15"/>
                <a:gd name="T2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15"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moveTo>
                    <a:pt x="13" y="7"/>
                  </a:moveTo>
                  <a:cubicBezTo>
                    <a:pt x="13" y="7"/>
                    <a:pt x="13" y="7"/>
                    <a:pt x="13" y="7"/>
                  </a:cubicBezTo>
                  <a:cubicBezTo>
                    <a:pt x="13" y="4"/>
                    <a:pt x="11" y="1"/>
                    <a:pt x="7" y="1"/>
                  </a:cubicBezTo>
                  <a:cubicBezTo>
                    <a:pt x="4" y="1"/>
                    <a:pt x="2" y="4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11"/>
                    <a:pt x="4" y="13"/>
                    <a:pt x="7" y="13"/>
                  </a:cubicBezTo>
                  <a:cubicBezTo>
                    <a:pt x="11" y="13"/>
                    <a:pt x="13" y="11"/>
                    <a:pt x="13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DFEB16B2-3717-46D0-9D89-A1F3CE6516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03070" y="6423801"/>
              <a:ext cx="13264" cy="15917"/>
            </a:xfrm>
            <a:custGeom>
              <a:avLst/>
              <a:gdLst>
                <a:gd name="T0" fmla="*/ 0 w 6"/>
                <a:gd name="T1" fmla="*/ 1 h 7"/>
                <a:gd name="T2" fmla="*/ 0 w 6"/>
                <a:gd name="T3" fmla="*/ 0 h 7"/>
                <a:gd name="T4" fmla="*/ 3 w 6"/>
                <a:gd name="T5" fmla="*/ 0 h 7"/>
                <a:gd name="T6" fmla="*/ 5 w 6"/>
                <a:gd name="T7" fmla="*/ 0 h 7"/>
                <a:gd name="T8" fmla="*/ 6 w 6"/>
                <a:gd name="T9" fmla="*/ 2 h 7"/>
                <a:gd name="T10" fmla="*/ 6 w 6"/>
                <a:gd name="T11" fmla="*/ 2 h 7"/>
                <a:gd name="T12" fmla="*/ 4 w 6"/>
                <a:gd name="T13" fmla="*/ 4 h 7"/>
                <a:gd name="T14" fmla="*/ 5 w 6"/>
                <a:gd name="T15" fmla="*/ 6 h 7"/>
                <a:gd name="T16" fmla="*/ 5 w 6"/>
                <a:gd name="T17" fmla="*/ 6 h 7"/>
                <a:gd name="T18" fmla="*/ 5 w 6"/>
                <a:gd name="T19" fmla="*/ 7 h 7"/>
                <a:gd name="T20" fmla="*/ 4 w 6"/>
                <a:gd name="T21" fmla="*/ 6 h 7"/>
                <a:gd name="T22" fmla="*/ 2 w 6"/>
                <a:gd name="T23" fmla="*/ 5 h 7"/>
                <a:gd name="T24" fmla="*/ 1 w 6"/>
                <a:gd name="T25" fmla="*/ 5 h 7"/>
                <a:gd name="T26" fmla="*/ 1 w 6"/>
                <a:gd name="T27" fmla="*/ 6 h 7"/>
                <a:gd name="T28" fmla="*/ 0 w 6"/>
                <a:gd name="T29" fmla="*/ 7 h 7"/>
                <a:gd name="T30" fmla="*/ 0 w 6"/>
                <a:gd name="T31" fmla="*/ 6 h 7"/>
                <a:gd name="T32" fmla="*/ 0 w 6"/>
                <a:gd name="T33" fmla="*/ 1 h 7"/>
                <a:gd name="T34" fmla="*/ 3 w 6"/>
                <a:gd name="T35" fmla="*/ 3 h 7"/>
                <a:gd name="T36" fmla="*/ 4 w 6"/>
                <a:gd name="T37" fmla="*/ 2 h 7"/>
                <a:gd name="T38" fmla="*/ 4 w 6"/>
                <a:gd name="T39" fmla="*/ 2 h 7"/>
                <a:gd name="T40" fmla="*/ 3 w 6"/>
                <a:gd name="T41" fmla="*/ 1 h 7"/>
                <a:gd name="T42" fmla="*/ 1 w 6"/>
                <a:gd name="T43" fmla="*/ 1 h 7"/>
                <a:gd name="T44" fmla="*/ 1 w 6"/>
                <a:gd name="T45" fmla="*/ 3 h 7"/>
                <a:gd name="T46" fmla="*/ 3 w 6"/>
                <a:gd name="T4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" h="7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5" y="1"/>
                    <a:pt x="6" y="1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3"/>
                    <a:pt x="5" y="4"/>
                    <a:pt x="4" y="4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7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lnTo>
                    <a:pt x="0" y="1"/>
                  </a:lnTo>
                  <a:close/>
                  <a:moveTo>
                    <a:pt x="3" y="3"/>
                  </a:move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/>
          </p:nvPr>
        </p:nvSpPr>
        <p:spPr>
          <a:xfrm>
            <a:off x="616666" y="1600201"/>
            <a:ext cx="10975658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 userDrawn="1">
            <p:ph type="subTitle" idx="10"/>
          </p:nvPr>
        </p:nvSpPr>
        <p:spPr>
          <a:xfrm>
            <a:off x="593021" y="811831"/>
            <a:ext cx="10990809" cy="247743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10379110" y="6415843"/>
            <a:ext cx="1050813" cy="196313"/>
            <a:chOff x="10376407" y="6415842"/>
            <a:chExt cx="1050539" cy="196313"/>
          </a:xfrm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071B97A0-305C-4860-8BEB-EBB097D03F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7198" y="6471553"/>
              <a:ext cx="198966" cy="137950"/>
            </a:xfrm>
            <a:custGeom>
              <a:avLst/>
              <a:gdLst>
                <a:gd name="T0" fmla="*/ 82 w 86"/>
                <a:gd name="T1" fmla="*/ 0 h 60"/>
                <a:gd name="T2" fmla="*/ 78 w 86"/>
                <a:gd name="T3" fmla="*/ 4 h 60"/>
                <a:gd name="T4" fmla="*/ 63 w 86"/>
                <a:gd name="T5" fmla="*/ 48 h 60"/>
                <a:gd name="T6" fmla="*/ 48 w 86"/>
                <a:gd name="T7" fmla="*/ 4 h 60"/>
                <a:gd name="T8" fmla="*/ 44 w 86"/>
                <a:gd name="T9" fmla="*/ 0 h 60"/>
                <a:gd name="T10" fmla="*/ 43 w 86"/>
                <a:gd name="T11" fmla="*/ 0 h 60"/>
                <a:gd name="T12" fmla="*/ 39 w 86"/>
                <a:gd name="T13" fmla="*/ 4 h 60"/>
                <a:gd name="T14" fmla="*/ 24 w 86"/>
                <a:gd name="T15" fmla="*/ 48 h 60"/>
                <a:gd name="T16" fmla="*/ 9 w 86"/>
                <a:gd name="T17" fmla="*/ 4 h 60"/>
                <a:gd name="T18" fmla="*/ 5 w 86"/>
                <a:gd name="T19" fmla="*/ 0 h 60"/>
                <a:gd name="T20" fmla="*/ 0 w 86"/>
                <a:gd name="T21" fmla="*/ 4 h 60"/>
                <a:gd name="T22" fmla="*/ 1 w 86"/>
                <a:gd name="T23" fmla="*/ 7 h 60"/>
                <a:gd name="T24" fmla="*/ 19 w 86"/>
                <a:gd name="T25" fmla="*/ 56 h 60"/>
                <a:gd name="T26" fmla="*/ 24 w 86"/>
                <a:gd name="T27" fmla="*/ 60 h 60"/>
                <a:gd name="T28" fmla="*/ 24 w 86"/>
                <a:gd name="T29" fmla="*/ 60 h 60"/>
                <a:gd name="T30" fmla="*/ 29 w 86"/>
                <a:gd name="T31" fmla="*/ 56 h 60"/>
                <a:gd name="T32" fmla="*/ 43 w 86"/>
                <a:gd name="T33" fmla="*/ 14 h 60"/>
                <a:gd name="T34" fmla="*/ 58 w 86"/>
                <a:gd name="T35" fmla="*/ 56 h 60"/>
                <a:gd name="T36" fmla="*/ 63 w 86"/>
                <a:gd name="T37" fmla="*/ 60 h 60"/>
                <a:gd name="T38" fmla="*/ 63 w 86"/>
                <a:gd name="T39" fmla="*/ 60 h 60"/>
                <a:gd name="T40" fmla="*/ 68 w 86"/>
                <a:gd name="T41" fmla="*/ 56 h 60"/>
                <a:gd name="T42" fmla="*/ 86 w 86"/>
                <a:gd name="T43" fmla="*/ 7 h 60"/>
                <a:gd name="T44" fmla="*/ 86 w 86"/>
                <a:gd name="T45" fmla="*/ 4 h 60"/>
                <a:gd name="T46" fmla="*/ 82 w 86"/>
                <a:gd name="T4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6" h="60">
                  <a:moveTo>
                    <a:pt x="82" y="0"/>
                  </a:moveTo>
                  <a:cubicBezTo>
                    <a:pt x="80" y="0"/>
                    <a:pt x="78" y="2"/>
                    <a:pt x="78" y="4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7" y="2"/>
                    <a:pt x="46" y="0"/>
                    <a:pt x="44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0"/>
                    <a:pt x="39" y="2"/>
                    <a:pt x="39" y="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1" y="6"/>
                    <a:pt x="1" y="7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0" y="59"/>
                    <a:pt x="21" y="60"/>
                    <a:pt x="24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6" y="60"/>
                    <a:pt x="28" y="59"/>
                    <a:pt x="29" y="56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9" y="59"/>
                    <a:pt x="60" y="60"/>
                    <a:pt x="63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5" y="60"/>
                    <a:pt x="67" y="59"/>
                    <a:pt x="68" y="56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6"/>
                    <a:pt x="86" y="5"/>
                    <a:pt x="86" y="4"/>
                  </a:cubicBezTo>
                  <a:cubicBezTo>
                    <a:pt x="86" y="2"/>
                    <a:pt x="85" y="0"/>
                    <a:pt x="8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0771C618-F593-4C6A-B604-567C64BC59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41470" y="6471553"/>
              <a:ext cx="135297" cy="140602"/>
            </a:xfrm>
            <a:custGeom>
              <a:avLst/>
              <a:gdLst>
                <a:gd name="T0" fmla="*/ 29 w 58"/>
                <a:gd name="T1" fmla="*/ 0 h 61"/>
                <a:gd name="T2" fmla="*/ 0 w 58"/>
                <a:gd name="T3" fmla="*/ 30 h 61"/>
                <a:gd name="T4" fmla="*/ 0 w 58"/>
                <a:gd name="T5" fmla="*/ 30 h 61"/>
                <a:gd name="T6" fmla="*/ 29 w 58"/>
                <a:gd name="T7" fmla="*/ 61 h 61"/>
                <a:gd name="T8" fmla="*/ 58 w 58"/>
                <a:gd name="T9" fmla="*/ 30 h 61"/>
                <a:gd name="T10" fmla="*/ 58 w 58"/>
                <a:gd name="T11" fmla="*/ 30 h 61"/>
                <a:gd name="T12" fmla="*/ 29 w 58"/>
                <a:gd name="T13" fmla="*/ 0 h 61"/>
                <a:gd name="T14" fmla="*/ 49 w 58"/>
                <a:gd name="T15" fmla="*/ 30 h 61"/>
                <a:gd name="T16" fmla="*/ 29 w 58"/>
                <a:gd name="T17" fmla="*/ 54 h 61"/>
                <a:gd name="T18" fmla="*/ 9 w 58"/>
                <a:gd name="T19" fmla="*/ 30 h 61"/>
                <a:gd name="T20" fmla="*/ 9 w 58"/>
                <a:gd name="T21" fmla="*/ 30 h 61"/>
                <a:gd name="T22" fmla="*/ 29 w 58"/>
                <a:gd name="T23" fmla="*/ 6 h 61"/>
                <a:gd name="T24" fmla="*/ 49 w 58"/>
                <a:gd name="T25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1">
                  <a:moveTo>
                    <a:pt x="29" y="0"/>
                  </a:moveTo>
                  <a:cubicBezTo>
                    <a:pt x="11" y="0"/>
                    <a:pt x="0" y="14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47"/>
                    <a:pt x="11" y="61"/>
                    <a:pt x="29" y="61"/>
                  </a:cubicBezTo>
                  <a:cubicBezTo>
                    <a:pt x="47" y="61"/>
                    <a:pt x="58" y="47"/>
                    <a:pt x="58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13"/>
                    <a:pt x="47" y="0"/>
                    <a:pt x="29" y="0"/>
                  </a:cubicBezTo>
                  <a:moveTo>
                    <a:pt x="49" y="30"/>
                  </a:moveTo>
                  <a:cubicBezTo>
                    <a:pt x="49" y="43"/>
                    <a:pt x="42" y="54"/>
                    <a:pt x="29" y="54"/>
                  </a:cubicBezTo>
                  <a:cubicBezTo>
                    <a:pt x="17" y="54"/>
                    <a:pt x="9" y="43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18"/>
                    <a:pt x="16" y="6"/>
                    <a:pt x="29" y="6"/>
                  </a:cubicBezTo>
                  <a:cubicBezTo>
                    <a:pt x="41" y="6"/>
                    <a:pt x="49" y="18"/>
                    <a:pt x="49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274979D5-0CF1-4E4B-A020-F98D8E5FA3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7990" y="6471553"/>
              <a:ext cx="74281" cy="137950"/>
            </a:xfrm>
            <a:custGeom>
              <a:avLst/>
              <a:gdLst>
                <a:gd name="T0" fmla="*/ 29 w 33"/>
                <a:gd name="T1" fmla="*/ 0 h 60"/>
                <a:gd name="T2" fmla="*/ 9 w 33"/>
                <a:gd name="T3" fmla="*/ 16 h 60"/>
                <a:gd name="T4" fmla="*/ 9 w 33"/>
                <a:gd name="T5" fmla="*/ 5 h 60"/>
                <a:gd name="T6" fmla="*/ 4 w 33"/>
                <a:gd name="T7" fmla="*/ 0 h 60"/>
                <a:gd name="T8" fmla="*/ 0 w 33"/>
                <a:gd name="T9" fmla="*/ 5 h 60"/>
                <a:gd name="T10" fmla="*/ 0 w 33"/>
                <a:gd name="T11" fmla="*/ 56 h 60"/>
                <a:gd name="T12" fmla="*/ 4 w 33"/>
                <a:gd name="T13" fmla="*/ 60 h 60"/>
                <a:gd name="T14" fmla="*/ 9 w 33"/>
                <a:gd name="T15" fmla="*/ 56 h 60"/>
                <a:gd name="T16" fmla="*/ 9 w 33"/>
                <a:gd name="T17" fmla="*/ 36 h 60"/>
                <a:gd name="T18" fmla="*/ 29 w 33"/>
                <a:gd name="T19" fmla="*/ 9 h 60"/>
                <a:gd name="T20" fmla="*/ 33 w 33"/>
                <a:gd name="T21" fmla="*/ 4 h 60"/>
                <a:gd name="T22" fmla="*/ 29 w 33"/>
                <a:gd name="T2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60">
                  <a:moveTo>
                    <a:pt x="29" y="0"/>
                  </a:moveTo>
                  <a:cubicBezTo>
                    <a:pt x="21" y="0"/>
                    <a:pt x="13" y="6"/>
                    <a:pt x="9" y="1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8"/>
                    <a:pt x="2" y="60"/>
                    <a:pt x="4" y="60"/>
                  </a:cubicBezTo>
                  <a:cubicBezTo>
                    <a:pt x="7" y="60"/>
                    <a:pt x="9" y="58"/>
                    <a:pt x="9" y="5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19"/>
                    <a:pt x="18" y="10"/>
                    <a:pt x="29" y="9"/>
                  </a:cubicBezTo>
                  <a:cubicBezTo>
                    <a:pt x="32" y="9"/>
                    <a:pt x="33" y="7"/>
                    <a:pt x="33" y="4"/>
                  </a:cubicBezTo>
                  <a:cubicBezTo>
                    <a:pt x="33" y="2"/>
                    <a:pt x="31" y="0"/>
                    <a:pt x="2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F2DDA7BB-8776-4F7A-864C-33460368F5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3493" y="6415842"/>
              <a:ext cx="21223" cy="193660"/>
            </a:xfrm>
            <a:custGeom>
              <a:avLst/>
              <a:gdLst>
                <a:gd name="T0" fmla="*/ 5 w 9"/>
                <a:gd name="T1" fmla="*/ 0 h 84"/>
                <a:gd name="T2" fmla="*/ 0 w 9"/>
                <a:gd name="T3" fmla="*/ 5 h 84"/>
                <a:gd name="T4" fmla="*/ 0 w 9"/>
                <a:gd name="T5" fmla="*/ 80 h 84"/>
                <a:gd name="T6" fmla="*/ 5 w 9"/>
                <a:gd name="T7" fmla="*/ 84 h 84"/>
                <a:gd name="T8" fmla="*/ 9 w 9"/>
                <a:gd name="T9" fmla="*/ 80 h 84"/>
                <a:gd name="T10" fmla="*/ 9 w 9"/>
                <a:gd name="T11" fmla="*/ 5 h 84"/>
                <a:gd name="T12" fmla="*/ 5 w 9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8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2"/>
                    <a:pt x="2" y="84"/>
                    <a:pt x="5" y="84"/>
                  </a:cubicBezTo>
                  <a:cubicBezTo>
                    <a:pt x="7" y="84"/>
                    <a:pt x="9" y="82"/>
                    <a:pt x="9" y="80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36159F32-8CB9-40DA-8AE8-9B1993B407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35939" y="6415842"/>
              <a:ext cx="135297" cy="196313"/>
            </a:xfrm>
            <a:custGeom>
              <a:avLst/>
              <a:gdLst>
                <a:gd name="T0" fmla="*/ 55 w 59"/>
                <a:gd name="T1" fmla="*/ 0 h 85"/>
                <a:gd name="T2" fmla="*/ 50 w 59"/>
                <a:gd name="T3" fmla="*/ 5 h 85"/>
                <a:gd name="T4" fmla="*/ 50 w 59"/>
                <a:gd name="T5" fmla="*/ 36 h 85"/>
                <a:gd name="T6" fmla="*/ 28 w 59"/>
                <a:gd name="T7" fmla="*/ 24 h 85"/>
                <a:gd name="T8" fmla="*/ 0 w 59"/>
                <a:gd name="T9" fmla="*/ 54 h 85"/>
                <a:gd name="T10" fmla="*/ 0 w 59"/>
                <a:gd name="T11" fmla="*/ 54 h 85"/>
                <a:gd name="T12" fmla="*/ 28 w 59"/>
                <a:gd name="T13" fmla="*/ 85 h 85"/>
                <a:gd name="T14" fmla="*/ 50 w 59"/>
                <a:gd name="T15" fmla="*/ 72 h 85"/>
                <a:gd name="T16" fmla="*/ 50 w 59"/>
                <a:gd name="T17" fmla="*/ 80 h 85"/>
                <a:gd name="T18" fmla="*/ 55 w 59"/>
                <a:gd name="T19" fmla="*/ 84 h 85"/>
                <a:gd name="T20" fmla="*/ 59 w 59"/>
                <a:gd name="T21" fmla="*/ 80 h 85"/>
                <a:gd name="T22" fmla="*/ 59 w 59"/>
                <a:gd name="T23" fmla="*/ 5 h 85"/>
                <a:gd name="T24" fmla="*/ 55 w 59"/>
                <a:gd name="T25" fmla="*/ 0 h 85"/>
                <a:gd name="T26" fmla="*/ 51 w 59"/>
                <a:gd name="T27" fmla="*/ 54 h 85"/>
                <a:gd name="T28" fmla="*/ 30 w 59"/>
                <a:gd name="T29" fmla="*/ 77 h 85"/>
                <a:gd name="T30" fmla="*/ 9 w 59"/>
                <a:gd name="T31" fmla="*/ 54 h 85"/>
                <a:gd name="T32" fmla="*/ 9 w 59"/>
                <a:gd name="T33" fmla="*/ 54 h 85"/>
                <a:gd name="T34" fmla="*/ 30 w 59"/>
                <a:gd name="T35" fmla="*/ 31 h 85"/>
                <a:gd name="T36" fmla="*/ 51 w 59"/>
                <a:gd name="T37" fmla="*/ 5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85">
                  <a:moveTo>
                    <a:pt x="55" y="0"/>
                  </a:moveTo>
                  <a:cubicBezTo>
                    <a:pt x="52" y="0"/>
                    <a:pt x="50" y="2"/>
                    <a:pt x="50" y="5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6" y="30"/>
                    <a:pt x="39" y="24"/>
                    <a:pt x="28" y="24"/>
                  </a:cubicBezTo>
                  <a:cubicBezTo>
                    <a:pt x="14" y="24"/>
                    <a:pt x="0" y="35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74"/>
                    <a:pt x="14" y="85"/>
                    <a:pt x="28" y="85"/>
                  </a:cubicBezTo>
                  <a:cubicBezTo>
                    <a:pt x="39" y="85"/>
                    <a:pt x="46" y="79"/>
                    <a:pt x="50" y="72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0" y="82"/>
                    <a:pt x="52" y="84"/>
                    <a:pt x="55" y="84"/>
                  </a:cubicBezTo>
                  <a:cubicBezTo>
                    <a:pt x="57" y="84"/>
                    <a:pt x="59" y="82"/>
                    <a:pt x="59" y="80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2"/>
                    <a:pt x="57" y="0"/>
                    <a:pt x="55" y="0"/>
                  </a:cubicBezTo>
                  <a:moveTo>
                    <a:pt x="51" y="54"/>
                  </a:moveTo>
                  <a:cubicBezTo>
                    <a:pt x="51" y="68"/>
                    <a:pt x="40" y="77"/>
                    <a:pt x="30" y="77"/>
                  </a:cubicBezTo>
                  <a:cubicBezTo>
                    <a:pt x="19" y="77"/>
                    <a:pt x="9" y="68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40"/>
                    <a:pt x="18" y="31"/>
                    <a:pt x="30" y="31"/>
                  </a:cubicBezTo>
                  <a:cubicBezTo>
                    <a:pt x="40" y="31"/>
                    <a:pt x="51" y="41"/>
                    <a:pt x="51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892451CF-B781-4E73-9F46-0D8B60382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6407" y="6466247"/>
              <a:ext cx="355485" cy="145908"/>
            </a:xfrm>
            <a:custGeom>
              <a:avLst/>
              <a:gdLst>
                <a:gd name="T0" fmla="*/ 2 w 153"/>
                <a:gd name="T1" fmla="*/ 13 h 63"/>
                <a:gd name="T2" fmla="*/ 6 w 153"/>
                <a:gd name="T3" fmla="*/ 2 h 63"/>
                <a:gd name="T4" fmla="*/ 17 w 153"/>
                <a:gd name="T5" fmla="*/ 6 h 63"/>
                <a:gd name="T6" fmla="*/ 32 w 153"/>
                <a:gd name="T7" fmla="*/ 42 h 63"/>
                <a:gd name="T8" fmla="*/ 44 w 153"/>
                <a:gd name="T9" fmla="*/ 14 h 63"/>
                <a:gd name="T10" fmla="*/ 62 w 153"/>
                <a:gd name="T11" fmla="*/ 1 h 63"/>
                <a:gd name="T12" fmla="*/ 78 w 153"/>
                <a:gd name="T13" fmla="*/ 9 h 63"/>
                <a:gd name="T14" fmla="*/ 95 w 153"/>
                <a:gd name="T15" fmla="*/ 1 h 63"/>
                <a:gd name="T16" fmla="*/ 113 w 153"/>
                <a:gd name="T17" fmla="*/ 9 h 63"/>
                <a:gd name="T18" fmla="*/ 132 w 153"/>
                <a:gd name="T19" fmla="*/ 1 h 63"/>
                <a:gd name="T20" fmla="*/ 153 w 153"/>
                <a:gd name="T21" fmla="*/ 21 h 63"/>
                <a:gd name="T22" fmla="*/ 153 w 153"/>
                <a:gd name="T23" fmla="*/ 53 h 63"/>
                <a:gd name="T24" fmla="*/ 144 w 153"/>
                <a:gd name="T25" fmla="*/ 63 h 63"/>
                <a:gd name="T26" fmla="*/ 135 w 153"/>
                <a:gd name="T27" fmla="*/ 53 h 63"/>
                <a:gd name="T28" fmla="*/ 135 w 153"/>
                <a:gd name="T29" fmla="*/ 25 h 63"/>
                <a:gd name="T30" fmla="*/ 126 w 153"/>
                <a:gd name="T31" fmla="*/ 16 h 63"/>
                <a:gd name="T32" fmla="*/ 117 w 153"/>
                <a:gd name="T33" fmla="*/ 25 h 63"/>
                <a:gd name="T34" fmla="*/ 117 w 153"/>
                <a:gd name="T35" fmla="*/ 53 h 63"/>
                <a:gd name="T36" fmla="*/ 109 w 153"/>
                <a:gd name="T37" fmla="*/ 63 h 63"/>
                <a:gd name="T38" fmla="*/ 100 w 153"/>
                <a:gd name="T39" fmla="*/ 53 h 63"/>
                <a:gd name="T40" fmla="*/ 100 w 153"/>
                <a:gd name="T41" fmla="*/ 25 h 63"/>
                <a:gd name="T42" fmla="*/ 91 w 153"/>
                <a:gd name="T43" fmla="*/ 16 h 63"/>
                <a:gd name="T44" fmla="*/ 82 w 153"/>
                <a:gd name="T45" fmla="*/ 25 h 63"/>
                <a:gd name="T46" fmla="*/ 82 w 153"/>
                <a:gd name="T47" fmla="*/ 53 h 63"/>
                <a:gd name="T48" fmla="*/ 73 w 153"/>
                <a:gd name="T49" fmla="*/ 63 h 63"/>
                <a:gd name="T50" fmla="*/ 65 w 153"/>
                <a:gd name="T51" fmla="*/ 53 h 63"/>
                <a:gd name="T52" fmla="*/ 65 w 153"/>
                <a:gd name="T53" fmla="*/ 19 h 63"/>
                <a:gd name="T54" fmla="*/ 62 w 153"/>
                <a:gd name="T55" fmla="*/ 16 h 63"/>
                <a:gd name="T56" fmla="*/ 60 w 153"/>
                <a:gd name="T57" fmla="*/ 18 h 63"/>
                <a:gd name="T58" fmla="*/ 44 w 153"/>
                <a:gd name="T59" fmla="*/ 53 h 63"/>
                <a:gd name="T60" fmla="*/ 32 w 153"/>
                <a:gd name="T61" fmla="*/ 63 h 63"/>
                <a:gd name="T62" fmla="*/ 20 w 153"/>
                <a:gd name="T63" fmla="*/ 53 h 63"/>
                <a:gd name="T64" fmla="*/ 2 w 153"/>
                <a:gd name="T65" fmla="*/ 1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3" h="63">
                  <a:moveTo>
                    <a:pt x="2" y="13"/>
                  </a:moveTo>
                  <a:cubicBezTo>
                    <a:pt x="0" y="9"/>
                    <a:pt x="1" y="4"/>
                    <a:pt x="6" y="2"/>
                  </a:cubicBezTo>
                  <a:cubicBezTo>
                    <a:pt x="10" y="0"/>
                    <a:pt x="15" y="2"/>
                    <a:pt x="17" y="6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8" y="5"/>
                    <a:pt x="54" y="1"/>
                    <a:pt x="62" y="1"/>
                  </a:cubicBezTo>
                  <a:cubicBezTo>
                    <a:pt x="68" y="1"/>
                    <a:pt x="74" y="4"/>
                    <a:pt x="78" y="9"/>
                  </a:cubicBezTo>
                  <a:cubicBezTo>
                    <a:pt x="78" y="9"/>
                    <a:pt x="86" y="1"/>
                    <a:pt x="95" y="1"/>
                  </a:cubicBezTo>
                  <a:cubicBezTo>
                    <a:pt x="104" y="1"/>
                    <a:pt x="109" y="4"/>
                    <a:pt x="113" y="9"/>
                  </a:cubicBezTo>
                  <a:cubicBezTo>
                    <a:pt x="113" y="9"/>
                    <a:pt x="120" y="1"/>
                    <a:pt x="132" y="1"/>
                  </a:cubicBezTo>
                  <a:cubicBezTo>
                    <a:pt x="143" y="1"/>
                    <a:pt x="153" y="10"/>
                    <a:pt x="153" y="21"/>
                  </a:cubicBezTo>
                  <a:cubicBezTo>
                    <a:pt x="153" y="53"/>
                    <a:pt x="153" y="53"/>
                    <a:pt x="153" y="53"/>
                  </a:cubicBezTo>
                  <a:cubicBezTo>
                    <a:pt x="153" y="58"/>
                    <a:pt x="149" y="63"/>
                    <a:pt x="144" y="63"/>
                  </a:cubicBezTo>
                  <a:cubicBezTo>
                    <a:pt x="138" y="63"/>
                    <a:pt x="135" y="58"/>
                    <a:pt x="135" y="53"/>
                  </a:cubicBezTo>
                  <a:cubicBezTo>
                    <a:pt x="135" y="25"/>
                    <a:pt x="135" y="25"/>
                    <a:pt x="135" y="25"/>
                  </a:cubicBezTo>
                  <a:cubicBezTo>
                    <a:pt x="135" y="20"/>
                    <a:pt x="132" y="16"/>
                    <a:pt x="126" y="16"/>
                  </a:cubicBezTo>
                  <a:cubicBezTo>
                    <a:pt x="121" y="16"/>
                    <a:pt x="117" y="20"/>
                    <a:pt x="117" y="25"/>
                  </a:cubicBezTo>
                  <a:cubicBezTo>
                    <a:pt x="117" y="53"/>
                    <a:pt x="117" y="53"/>
                    <a:pt x="117" y="53"/>
                  </a:cubicBezTo>
                  <a:cubicBezTo>
                    <a:pt x="117" y="58"/>
                    <a:pt x="114" y="63"/>
                    <a:pt x="109" y="63"/>
                  </a:cubicBezTo>
                  <a:cubicBezTo>
                    <a:pt x="103" y="63"/>
                    <a:pt x="100" y="58"/>
                    <a:pt x="100" y="53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0"/>
                    <a:pt x="96" y="16"/>
                    <a:pt x="91" y="16"/>
                  </a:cubicBezTo>
                  <a:cubicBezTo>
                    <a:pt x="86" y="16"/>
                    <a:pt x="82" y="20"/>
                    <a:pt x="82" y="25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2" y="58"/>
                    <a:pt x="79" y="63"/>
                    <a:pt x="73" y="63"/>
                  </a:cubicBezTo>
                  <a:cubicBezTo>
                    <a:pt x="68" y="63"/>
                    <a:pt x="65" y="58"/>
                    <a:pt x="65" y="53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7"/>
                    <a:pt x="64" y="16"/>
                    <a:pt x="62" y="16"/>
                  </a:cubicBezTo>
                  <a:cubicBezTo>
                    <a:pt x="61" y="16"/>
                    <a:pt x="60" y="17"/>
                    <a:pt x="60" y="18"/>
                  </a:cubicBezTo>
                  <a:cubicBezTo>
                    <a:pt x="60" y="18"/>
                    <a:pt x="44" y="53"/>
                    <a:pt x="44" y="53"/>
                  </a:cubicBezTo>
                  <a:cubicBezTo>
                    <a:pt x="41" y="59"/>
                    <a:pt x="38" y="63"/>
                    <a:pt x="32" y="63"/>
                  </a:cubicBezTo>
                  <a:cubicBezTo>
                    <a:pt x="26" y="63"/>
                    <a:pt x="23" y="60"/>
                    <a:pt x="20" y="53"/>
                  </a:cubicBezTo>
                  <a:lnTo>
                    <a:pt x="2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5512BFE8-FAE0-4C21-BC2F-0BC7F15562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89806" y="6415842"/>
              <a:ext cx="37140" cy="34487"/>
            </a:xfrm>
            <a:custGeom>
              <a:avLst/>
              <a:gdLst>
                <a:gd name="T0" fmla="*/ 0 w 15"/>
                <a:gd name="T1" fmla="*/ 7 h 15"/>
                <a:gd name="T2" fmla="*/ 0 w 15"/>
                <a:gd name="T3" fmla="*/ 7 h 15"/>
                <a:gd name="T4" fmla="*/ 7 w 15"/>
                <a:gd name="T5" fmla="*/ 0 h 15"/>
                <a:gd name="T6" fmla="*/ 15 w 15"/>
                <a:gd name="T7" fmla="*/ 7 h 15"/>
                <a:gd name="T8" fmla="*/ 15 w 15"/>
                <a:gd name="T9" fmla="*/ 7 h 15"/>
                <a:gd name="T10" fmla="*/ 7 w 15"/>
                <a:gd name="T11" fmla="*/ 15 h 15"/>
                <a:gd name="T12" fmla="*/ 0 w 15"/>
                <a:gd name="T13" fmla="*/ 7 h 15"/>
                <a:gd name="T14" fmla="*/ 13 w 15"/>
                <a:gd name="T15" fmla="*/ 7 h 15"/>
                <a:gd name="T16" fmla="*/ 13 w 15"/>
                <a:gd name="T17" fmla="*/ 7 h 15"/>
                <a:gd name="T18" fmla="*/ 7 w 15"/>
                <a:gd name="T19" fmla="*/ 1 h 15"/>
                <a:gd name="T20" fmla="*/ 2 w 15"/>
                <a:gd name="T21" fmla="*/ 7 h 15"/>
                <a:gd name="T22" fmla="*/ 2 w 15"/>
                <a:gd name="T23" fmla="*/ 7 h 15"/>
                <a:gd name="T24" fmla="*/ 7 w 15"/>
                <a:gd name="T25" fmla="*/ 13 h 15"/>
                <a:gd name="T26" fmla="*/ 13 w 15"/>
                <a:gd name="T2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15"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moveTo>
                    <a:pt x="13" y="7"/>
                  </a:moveTo>
                  <a:cubicBezTo>
                    <a:pt x="13" y="7"/>
                    <a:pt x="13" y="7"/>
                    <a:pt x="13" y="7"/>
                  </a:cubicBezTo>
                  <a:cubicBezTo>
                    <a:pt x="13" y="4"/>
                    <a:pt x="11" y="1"/>
                    <a:pt x="7" y="1"/>
                  </a:cubicBezTo>
                  <a:cubicBezTo>
                    <a:pt x="4" y="1"/>
                    <a:pt x="2" y="4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11"/>
                    <a:pt x="4" y="13"/>
                    <a:pt x="7" y="13"/>
                  </a:cubicBezTo>
                  <a:cubicBezTo>
                    <a:pt x="11" y="13"/>
                    <a:pt x="13" y="11"/>
                    <a:pt x="13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9B0564F9-9BB4-42B9-8D2A-25AAB18B83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03070" y="6423801"/>
              <a:ext cx="13264" cy="15917"/>
            </a:xfrm>
            <a:custGeom>
              <a:avLst/>
              <a:gdLst>
                <a:gd name="T0" fmla="*/ 0 w 6"/>
                <a:gd name="T1" fmla="*/ 1 h 7"/>
                <a:gd name="T2" fmla="*/ 0 w 6"/>
                <a:gd name="T3" fmla="*/ 0 h 7"/>
                <a:gd name="T4" fmla="*/ 3 w 6"/>
                <a:gd name="T5" fmla="*/ 0 h 7"/>
                <a:gd name="T6" fmla="*/ 5 w 6"/>
                <a:gd name="T7" fmla="*/ 0 h 7"/>
                <a:gd name="T8" fmla="*/ 6 w 6"/>
                <a:gd name="T9" fmla="*/ 2 h 7"/>
                <a:gd name="T10" fmla="*/ 6 w 6"/>
                <a:gd name="T11" fmla="*/ 2 h 7"/>
                <a:gd name="T12" fmla="*/ 4 w 6"/>
                <a:gd name="T13" fmla="*/ 4 h 7"/>
                <a:gd name="T14" fmla="*/ 5 w 6"/>
                <a:gd name="T15" fmla="*/ 6 h 7"/>
                <a:gd name="T16" fmla="*/ 5 w 6"/>
                <a:gd name="T17" fmla="*/ 6 h 7"/>
                <a:gd name="T18" fmla="*/ 5 w 6"/>
                <a:gd name="T19" fmla="*/ 7 h 7"/>
                <a:gd name="T20" fmla="*/ 4 w 6"/>
                <a:gd name="T21" fmla="*/ 6 h 7"/>
                <a:gd name="T22" fmla="*/ 2 w 6"/>
                <a:gd name="T23" fmla="*/ 5 h 7"/>
                <a:gd name="T24" fmla="*/ 1 w 6"/>
                <a:gd name="T25" fmla="*/ 5 h 7"/>
                <a:gd name="T26" fmla="*/ 1 w 6"/>
                <a:gd name="T27" fmla="*/ 6 h 7"/>
                <a:gd name="T28" fmla="*/ 0 w 6"/>
                <a:gd name="T29" fmla="*/ 7 h 7"/>
                <a:gd name="T30" fmla="*/ 0 w 6"/>
                <a:gd name="T31" fmla="*/ 6 h 7"/>
                <a:gd name="T32" fmla="*/ 0 w 6"/>
                <a:gd name="T33" fmla="*/ 1 h 7"/>
                <a:gd name="T34" fmla="*/ 3 w 6"/>
                <a:gd name="T35" fmla="*/ 3 h 7"/>
                <a:gd name="T36" fmla="*/ 4 w 6"/>
                <a:gd name="T37" fmla="*/ 2 h 7"/>
                <a:gd name="T38" fmla="*/ 4 w 6"/>
                <a:gd name="T39" fmla="*/ 2 h 7"/>
                <a:gd name="T40" fmla="*/ 3 w 6"/>
                <a:gd name="T41" fmla="*/ 1 h 7"/>
                <a:gd name="T42" fmla="*/ 1 w 6"/>
                <a:gd name="T43" fmla="*/ 1 h 7"/>
                <a:gd name="T44" fmla="*/ 1 w 6"/>
                <a:gd name="T45" fmla="*/ 3 h 7"/>
                <a:gd name="T46" fmla="*/ 3 w 6"/>
                <a:gd name="T4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" h="7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5" y="1"/>
                    <a:pt x="6" y="1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3"/>
                    <a:pt x="5" y="4"/>
                    <a:pt x="4" y="4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7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lnTo>
                    <a:pt x="0" y="1"/>
                  </a:lnTo>
                  <a:close/>
                  <a:moveTo>
                    <a:pt x="3" y="3"/>
                  </a:move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CAFD3C7A-336F-44E8-B5B5-7A660A803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7879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70105" y="-4050628"/>
            <a:ext cx="6293364" cy="12458062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4">
                  <a:alpha val="46000"/>
                </a:schemeClr>
              </a:gs>
              <a:gs pos="79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9026" y="1600200"/>
            <a:ext cx="54146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808" y="5065776"/>
            <a:ext cx="4582337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90496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Purp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70105" y="-4050628"/>
            <a:ext cx="6293364" cy="12458062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0">
                <a:srgbClr val="7F35AB">
                  <a:alpha val="27000"/>
                </a:srgbClr>
              </a:gs>
              <a:gs pos="82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9026" y="1600200"/>
            <a:ext cx="54146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808" y="5065776"/>
            <a:ext cx="4582337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128969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Blu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70105" y="-4050628"/>
            <a:ext cx="6293364" cy="12458062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24000">
                <a:schemeClr val="accent3">
                  <a:alpha val="40000"/>
                </a:schemeClr>
              </a:gs>
              <a:gs pos="82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9026" y="1600200"/>
            <a:ext cx="54146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bg1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808" y="5065776"/>
            <a:ext cx="4582337" cy="274320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2418052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with Photo – Whit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AB501C1-9DF6-44B6-A147-29CFF5E96E50}"/>
              </a:ext>
            </a:extLst>
          </p:cNvPr>
          <p:cNvSpPr/>
          <p:nvPr userDrawn="1"/>
        </p:nvSpPr>
        <p:spPr>
          <a:xfrm rot="2700000">
            <a:off x="970105" y="-4050628"/>
            <a:ext cx="6293364" cy="12458062"/>
          </a:xfrm>
          <a:custGeom>
            <a:avLst/>
            <a:gdLst>
              <a:gd name="connsiteX0" fmla="*/ 0 w 6293364"/>
              <a:gd name="connsiteY0" fmla="*/ 6293364 h 12454818"/>
              <a:gd name="connsiteX1" fmla="*/ 6293364 w 6293364"/>
              <a:gd name="connsiteY1" fmla="*/ 0 h 12454818"/>
              <a:gd name="connsiteX2" fmla="*/ 6293364 w 6293364"/>
              <a:gd name="connsiteY2" fmla="*/ 9715045 h 12454818"/>
              <a:gd name="connsiteX3" fmla="*/ 3553591 w 6293364"/>
              <a:gd name="connsiteY3" fmla="*/ 12454818 h 12454818"/>
              <a:gd name="connsiteX4" fmla="*/ 0 w 6293364"/>
              <a:gd name="connsiteY4" fmla="*/ 8901227 h 12454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93364" h="12454818">
                <a:moveTo>
                  <a:pt x="0" y="6293364"/>
                </a:moveTo>
                <a:lnTo>
                  <a:pt x="6293364" y="0"/>
                </a:lnTo>
                <a:lnTo>
                  <a:pt x="6293364" y="9715045"/>
                </a:lnTo>
                <a:lnTo>
                  <a:pt x="3553591" y="12454818"/>
                </a:lnTo>
                <a:lnTo>
                  <a:pt x="0" y="8901227"/>
                </a:lnTo>
                <a:close/>
              </a:path>
            </a:pathLst>
          </a:custGeom>
          <a:gradFill>
            <a:gsLst>
              <a:gs pos="18000">
                <a:schemeClr val="bg1">
                  <a:alpha val="25000"/>
                </a:schemeClr>
              </a:gs>
              <a:gs pos="46000">
                <a:srgbClr val="FFFFFF">
                  <a:alpha val="64000"/>
                </a:srgbClr>
              </a:gs>
              <a:gs pos="77000">
                <a:schemeClr val="bg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8347C3-DAFD-4322-8B75-FAADCB97A100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tx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tx1"/>
              </a:solidFill>
              <a:latin typeface="+mj-lt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840448-0A4C-4F83-A1CE-7B630AF6D91D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33BBD7F2-6BDB-40F5-BE43-2E5C642F40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1898F8B4-B178-4326-B6D0-C409F52A5D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04FAC758-8579-4948-8E17-F881282AF5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9BC37D6E-0610-40BC-A869-ED4C24F40D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0AD2EDE2-8C04-4779-942A-CD00356199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B9B95322-EB86-42B6-BCDB-3C38F71CED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20532F85-7A34-4927-9486-A847F29CF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0DCB4EB-8A9B-485D-A968-34B397B482C3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tx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C21BA7-C6D2-446E-8FD2-266107E90C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9026" y="1600200"/>
            <a:ext cx="5414658" cy="3200400"/>
          </a:xfrm>
        </p:spPr>
        <p:txBody>
          <a:bodyPr anchor="b"/>
          <a:lstStyle>
            <a:lvl1pPr marL="169863" indent="-169863">
              <a:buClrTx/>
              <a:buSzPct val="100000"/>
              <a:buFont typeface="Metropolis" panose="00000500000000000000" pitchFamily="2" charset="0"/>
              <a:buChar char="“"/>
              <a:defRPr sz="2800">
                <a:solidFill>
                  <a:schemeClr val="tx2"/>
                </a:solidFill>
              </a:defRPr>
            </a:lvl1pPr>
            <a:lvl2pPr marL="457200" indent="-184150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2pPr>
            <a:lvl3pPr marL="744538" indent="-16986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3pPr>
            <a:lvl4pPr marL="969963" indent="-166688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4pPr>
            <a:lvl5pPr marL="1143000" indent="-138113">
              <a:buClrTx/>
              <a:buFont typeface="Metropolis" panose="00000500000000000000" pitchFamily="2" charset="0"/>
              <a:buChar char="“"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762CBDD-60C2-443D-88B5-C596896049D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2808" y="5065776"/>
            <a:ext cx="4582337" cy="274320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Source Name</a:t>
            </a:r>
          </a:p>
        </p:txBody>
      </p:sp>
    </p:spTree>
    <p:extLst>
      <p:ext uri="{BB962C8B-B14F-4D97-AF65-F5344CB8AC3E}">
        <p14:creationId xmlns:p14="http://schemas.microsoft.com/office/powerpoint/2010/main" val="456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666" y="1600201"/>
            <a:ext cx="10975658" cy="4572000"/>
          </a:xfrm>
        </p:spPr>
        <p:txBody>
          <a:bodyPr/>
          <a:lstStyle>
            <a:lvl1pPr>
              <a:spcBef>
                <a:spcPts val="1500"/>
              </a:spcBef>
              <a:defRPr/>
            </a:lvl1pPr>
            <a:lvl2pPr>
              <a:spcBef>
                <a:spcPts val="300"/>
              </a:spcBef>
              <a:defRPr/>
            </a:lvl2pPr>
            <a:lvl5pPr>
              <a:defRPr/>
            </a:lvl5pPr>
            <a:lvl6pPr>
              <a:defRPr/>
            </a:lvl6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7E3E8B-0F66-4996-9785-6E9531D89A5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216D2F66-BB7F-4F0E-A224-A105F87676E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90809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24E83-0498-4D8B-94A0-3FF7CDD8F1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83091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950B906-C5A3-4658-B24C-B2B533310D26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90EF1-7A6F-4CAE-80CD-2BC8A8107F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</p:spTree>
    <p:extLst>
      <p:ext uri="{BB962C8B-B14F-4D97-AF65-F5344CB8AC3E}">
        <p14:creationId xmlns:p14="http://schemas.microsoft.com/office/powerpoint/2010/main" val="195990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F420A-ED2C-4AD1-A28B-EB26178557DE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0" y="1600200"/>
            <a:ext cx="5895128" cy="4572000"/>
          </a:xfrm>
        </p:spPr>
        <p:txBody>
          <a:bodyPr l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5"/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860A49-A98C-4F0E-AB34-4E13B89D5EB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22934" y="1600200"/>
            <a:ext cx="5869066" cy="4572000"/>
          </a:xfrm>
        </p:spPr>
        <p:txBody>
          <a:bodyPr lIns="0" rIns="59436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374550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Content Balanced –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ltGray">
          <a:xfrm>
            <a:off x="1" y="1600201"/>
            <a:ext cx="5895128" cy="4572000"/>
          </a:xfrm>
          <a:solidFill>
            <a:schemeClr val="accent4"/>
          </a:solidFill>
        </p:spPr>
        <p:txBody>
          <a:bodyPr vert="horz" lIns="594360" tIns="457200" rIns="457200" bIns="457200" rtlCol="0">
            <a:noAutofit/>
          </a:bodyPr>
          <a:lstStyle>
            <a:lvl1pPr>
              <a:spcBef>
                <a:spcPts val="1200"/>
              </a:spcBef>
              <a:defRPr lang="en-US" sz="1800" dirty="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lang="en-US" sz="1600" dirty="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lang="en-US" sz="1400" dirty="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lang="en-US" sz="1200" dirty="0">
                <a:solidFill>
                  <a:schemeClr val="bg1"/>
                </a:solidFill>
              </a:defRPr>
            </a:lvl5pPr>
            <a:lvl6pPr>
              <a:buClrTx/>
              <a:defRPr sz="1800">
                <a:solidFill>
                  <a:schemeClr val="bg1"/>
                </a:solidFill>
              </a:defRPr>
            </a:lvl6pPr>
            <a:lvl7pPr>
              <a:buClrTx/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ltGray">
          <a:xfrm>
            <a:off x="6325029" y="1600201"/>
            <a:ext cx="5866973" cy="4572000"/>
          </a:xfrm>
          <a:solidFill>
            <a:schemeClr val="accent1"/>
          </a:solidFill>
        </p:spPr>
        <p:txBody>
          <a:bodyPr lIns="457200" tIns="457200" rIns="594360"/>
          <a:lstStyle>
            <a:lvl1pPr>
              <a:spcBef>
                <a:spcPts val="1200"/>
              </a:spcBef>
              <a:defRPr sz="1800"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 sz="16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2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2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A9629E-98B5-43F5-8323-C894B734208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00E4C6-16B5-49A9-898A-3B53C5AB06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8535540-CB20-4CD5-9F73-DB64F5A49CD3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55903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 bwMode="gray">
          <a:xfrm>
            <a:off x="1" y="1600201"/>
            <a:ext cx="5867888" cy="4572000"/>
          </a:xfrm>
          <a:solidFill>
            <a:schemeClr val="bg2"/>
          </a:solidFill>
        </p:spPr>
        <p:txBody>
          <a:bodyPr lIns="59436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 bwMode="gray">
          <a:xfrm>
            <a:off x="6325029" y="1600201"/>
            <a:ext cx="5866973" cy="4572000"/>
          </a:xfrm>
          <a:solidFill>
            <a:schemeClr val="bg2"/>
          </a:solidFill>
        </p:spPr>
        <p:txBody>
          <a:bodyPr lIns="548640" tIns="1371600" rIns="548640"/>
          <a:lstStyle>
            <a:lvl1pPr>
              <a:spcBef>
                <a:spcPts val="2400"/>
              </a:spcBef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337636-71A7-4831-B382-F842B3A294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1" y="1806123"/>
            <a:ext cx="5638681" cy="911225"/>
          </a:xfrm>
          <a:solidFill>
            <a:schemeClr val="accent4"/>
          </a:solidFill>
        </p:spPr>
        <p:txBody>
          <a:bodyPr vert="horz" lIns="594360" tIns="91440" rIns="457200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 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78A74DE7-78E3-4ECA-9661-D73FBD37E4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553320" y="1806123"/>
            <a:ext cx="5638680" cy="911225"/>
          </a:xfrm>
          <a:solidFill>
            <a:schemeClr val="accent1"/>
          </a:solidFill>
        </p:spPr>
        <p:txBody>
          <a:bodyPr vert="horz" lIns="338328" tIns="91440" rIns="612648" bIns="91440" rtlCol="0" anchor="ctr">
            <a:noAutofit/>
          </a:bodyPr>
          <a:lstStyle>
            <a:lvl1pPr>
              <a:defRPr lang="en-US"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2176E5-FE3D-4EA5-BF24-8ABF8BFBF668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1FE0B-90B1-4BED-9AA5-6DC9F6424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D541C7AA-97CA-4F96-9506-F144DA2CD8E2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76089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9E4CD6E-324F-4BEC-884B-D217C07BF39E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46AD2E-9306-49E7-A98B-7D26E458C2B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77AE2CA-1B34-4F04-BD7F-F624F20E94F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3352086" y="1600200"/>
            <a:ext cx="8231744" cy="4572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551435C2-3F7C-4835-8DB0-71E2C00537CF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FD232-93CB-4B54-A933-93C11B099F7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0" y="1600200"/>
            <a:ext cx="2894767" cy="4572000"/>
          </a:xfrm>
          <a:solidFill>
            <a:schemeClr val="accent2"/>
          </a:solidFill>
        </p:spPr>
        <p:txBody>
          <a:bodyPr lIns="594360" tIns="457200" rIns="45720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7429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 sz="1800"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 sz="1400">
                <a:solidFill>
                  <a:schemeClr val="bg1"/>
                </a:solidFill>
              </a:defRPr>
            </a:lvl7pPr>
            <a:lvl8pPr>
              <a:buClrTx/>
              <a:defRPr sz="1200">
                <a:solidFill>
                  <a:schemeClr val="bg1"/>
                </a:solidFill>
              </a:defRPr>
            </a:lvl8pPr>
            <a:lvl9pPr>
              <a:buClrTx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16595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AC928C11-AD81-447E-B80E-C420A5913779}"/>
              </a:ext>
            </a:extLst>
          </p:cNvPr>
          <p:cNvGrpSpPr/>
          <p:nvPr userDrawn="1"/>
        </p:nvGrpSpPr>
        <p:grpSpPr>
          <a:xfrm>
            <a:off x="65216" y="64473"/>
            <a:ext cx="12061567" cy="6729769"/>
            <a:chOff x="65199" y="64473"/>
            <a:chExt cx="12058426" cy="672976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F4F6DCF-E466-43EC-BC5D-B5FDE0275E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99" y="2493910"/>
              <a:ext cx="5092122" cy="430033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0585431-FF43-4605-9827-91268EB4163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7718450" y="64473"/>
              <a:ext cx="4405175" cy="3719583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AADF048-1058-45CD-99FB-FFEC8A7807EB}"/>
                </a:ext>
              </a:extLst>
            </p:cNvPr>
            <p:cNvGrpSpPr/>
            <p:nvPr userDrawn="1"/>
          </p:nvGrpSpPr>
          <p:grpSpPr>
            <a:xfrm>
              <a:off x="10376407" y="6415842"/>
              <a:ext cx="1050539" cy="196313"/>
              <a:chOff x="10376407" y="6415842"/>
              <a:chExt cx="1050539" cy="196313"/>
            </a:xfrm>
          </p:grpSpPr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B2A803EA-2C3F-4FE7-90A8-222DD71C70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37198" y="6471553"/>
                <a:ext cx="198966" cy="137950"/>
              </a:xfrm>
              <a:custGeom>
                <a:avLst/>
                <a:gdLst>
                  <a:gd name="T0" fmla="*/ 82 w 86"/>
                  <a:gd name="T1" fmla="*/ 0 h 60"/>
                  <a:gd name="T2" fmla="*/ 78 w 86"/>
                  <a:gd name="T3" fmla="*/ 4 h 60"/>
                  <a:gd name="T4" fmla="*/ 63 w 86"/>
                  <a:gd name="T5" fmla="*/ 48 h 60"/>
                  <a:gd name="T6" fmla="*/ 48 w 86"/>
                  <a:gd name="T7" fmla="*/ 4 h 60"/>
                  <a:gd name="T8" fmla="*/ 44 w 86"/>
                  <a:gd name="T9" fmla="*/ 0 h 60"/>
                  <a:gd name="T10" fmla="*/ 43 w 86"/>
                  <a:gd name="T11" fmla="*/ 0 h 60"/>
                  <a:gd name="T12" fmla="*/ 39 w 86"/>
                  <a:gd name="T13" fmla="*/ 4 h 60"/>
                  <a:gd name="T14" fmla="*/ 24 w 86"/>
                  <a:gd name="T15" fmla="*/ 48 h 60"/>
                  <a:gd name="T16" fmla="*/ 9 w 86"/>
                  <a:gd name="T17" fmla="*/ 4 h 60"/>
                  <a:gd name="T18" fmla="*/ 5 w 86"/>
                  <a:gd name="T19" fmla="*/ 0 h 60"/>
                  <a:gd name="T20" fmla="*/ 0 w 86"/>
                  <a:gd name="T21" fmla="*/ 4 h 60"/>
                  <a:gd name="T22" fmla="*/ 1 w 86"/>
                  <a:gd name="T23" fmla="*/ 7 h 60"/>
                  <a:gd name="T24" fmla="*/ 19 w 86"/>
                  <a:gd name="T25" fmla="*/ 56 h 60"/>
                  <a:gd name="T26" fmla="*/ 24 w 86"/>
                  <a:gd name="T27" fmla="*/ 60 h 60"/>
                  <a:gd name="T28" fmla="*/ 24 w 86"/>
                  <a:gd name="T29" fmla="*/ 60 h 60"/>
                  <a:gd name="T30" fmla="*/ 29 w 86"/>
                  <a:gd name="T31" fmla="*/ 56 h 60"/>
                  <a:gd name="T32" fmla="*/ 43 w 86"/>
                  <a:gd name="T33" fmla="*/ 14 h 60"/>
                  <a:gd name="T34" fmla="*/ 58 w 86"/>
                  <a:gd name="T35" fmla="*/ 56 h 60"/>
                  <a:gd name="T36" fmla="*/ 63 w 86"/>
                  <a:gd name="T37" fmla="*/ 60 h 60"/>
                  <a:gd name="T38" fmla="*/ 63 w 86"/>
                  <a:gd name="T39" fmla="*/ 60 h 60"/>
                  <a:gd name="T40" fmla="*/ 68 w 86"/>
                  <a:gd name="T41" fmla="*/ 56 h 60"/>
                  <a:gd name="T42" fmla="*/ 86 w 86"/>
                  <a:gd name="T43" fmla="*/ 7 h 60"/>
                  <a:gd name="T44" fmla="*/ 86 w 86"/>
                  <a:gd name="T45" fmla="*/ 4 h 60"/>
                  <a:gd name="T46" fmla="*/ 82 w 86"/>
                  <a:gd name="T47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86" h="60">
                    <a:moveTo>
                      <a:pt x="82" y="0"/>
                    </a:moveTo>
                    <a:cubicBezTo>
                      <a:pt x="80" y="0"/>
                      <a:pt x="78" y="2"/>
                      <a:pt x="78" y="4"/>
                    </a:cubicBezTo>
                    <a:cubicBezTo>
                      <a:pt x="63" y="48"/>
                      <a:pt x="63" y="48"/>
                      <a:pt x="63" y="48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47" y="2"/>
                      <a:pt x="46" y="0"/>
                      <a:pt x="44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1" y="0"/>
                      <a:pt x="39" y="2"/>
                      <a:pt x="39" y="4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2"/>
                      <a:pt x="7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5"/>
                      <a:pt x="1" y="6"/>
                      <a:pt x="1" y="7"/>
                    </a:cubicBezTo>
                    <a:cubicBezTo>
                      <a:pt x="19" y="56"/>
                      <a:pt x="19" y="56"/>
                      <a:pt x="19" y="56"/>
                    </a:cubicBezTo>
                    <a:cubicBezTo>
                      <a:pt x="20" y="59"/>
                      <a:pt x="21" y="60"/>
                      <a:pt x="24" y="60"/>
                    </a:cubicBezTo>
                    <a:cubicBezTo>
                      <a:pt x="24" y="60"/>
                      <a:pt x="24" y="60"/>
                      <a:pt x="24" y="60"/>
                    </a:cubicBezTo>
                    <a:cubicBezTo>
                      <a:pt x="26" y="60"/>
                      <a:pt x="28" y="59"/>
                      <a:pt x="29" y="56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58" y="56"/>
                      <a:pt x="58" y="56"/>
                      <a:pt x="58" y="56"/>
                    </a:cubicBezTo>
                    <a:cubicBezTo>
                      <a:pt x="59" y="59"/>
                      <a:pt x="60" y="60"/>
                      <a:pt x="63" y="60"/>
                    </a:cubicBezTo>
                    <a:cubicBezTo>
                      <a:pt x="63" y="60"/>
                      <a:pt x="63" y="60"/>
                      <a:pt x="63" y="60"/>
                    </a:cubicBezTo>
                    <a:cubicBezTo>
                      <a:pt x="65" y="60"/>
                      <a:pt x="67" y="59"/>
                      <a:pt x="68" y="56"/>
                    </a:cubicBezTo>
                    <a:cubicBezTo>
                      <a:pt x="86" y="7"/>
                      <a:pt x="86" y="7"/>
                      <a:pt x="86" y="7"/>
                    </a:cubicBezTo>
                    <a:cubicBezTo>
                      <a:pt x="86" y="6"/>
                      <a:pt x="86" y="5"/>
                      <a:pt x="86" y="4"/>
                    </a:cubicBezTo>
                    <a:cubicBezTo>
                      <a:pt x="86" y="2"/>
                      <a:pt x="85" y="0"/>
                      <a:pt x="82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C25F337F-35FB-4C48-9269-89B596FF14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941470" y="6471553"/>
                <a:ext cx="135297" cy="140602"/>
              </a:xfrm>
              <a:custGeom>
                <a:avLst/>
                <a:gdLst>
                  <a:gd name="T0" fmla="*/ 29 w 58"/>
                  <a:gd name="T1" fmla="*/ 0 h 61"/>
                  <a:gd name="T2" fmla="*/ 0 w 58"/>
                  <a:gd name="T3" fmla="*/ 30 h 61"/>
                  <a:gd name="T4" fmla="*/ 0 w 58"/>
                  <a:gd name="T5" fmla="*/ 30 h 61"/>
                  <a:gd name="T6" fmla="*/ 29 w 58"/>
                  <a:gd name="T7" fmla="*/ 61 h 61"/>
                  <a:gd name="T8" fmla="*/ 58 w 58"/>
                  <a:gd name="T9" fmla="*/ 30 h 61"/>
                  <a:gd name="T10" fmla="*/ 58 w 58"/>
                  <a:gd name="T11" fmla="*/ 30 h 61"/>
                  <a:gd name="T12" fmla="*/ 29 w 58"/>
                  <a:gd name="T13" fmla="*/ 0 h 61"/>
                  <a:gd name="T14" fmla="*/ 49 w 58"/>
                  <a:gd name="T15" fmla="*/ 30 h 61"/>
                  <a:gd name="T16" fmla="*/ 29 w 58"/>
                  <a:gd name="T17" fmla="*/ 54 h 61"/>
                  <a:gd name="T18" fmla="*/ 9 w 58"/>
                  <a:gd name="T19" fmla="*/ 30 h 61"/>
                  <a:gd name="T20" fmla="*/ 9 w 58"/>
                  <a:gd name="T21" fmla="*/ 30 h 61"/>
                  <a:gd name="T22" fmla="*/ 29 w 58"/>
                  <a:gd name="T23" fmla="*/ 6 h 61"/>
                  <a:gd name="T24" fmla="*/ 49 w 58"/>
                  <a:gd name="T25" fmla="*/ 3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" h="61">
                    <a:moveTo>
                      <a:pt x="29" y="0"/>
                    </a:moveTo>
                    <a:cubicBezTo>
                      <a:pt x="11" y="0"/>
                      <a:pt x="0" y="14"/>
                      <a:pt x="0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47"/>
                      <a:pt x="11" y="61"/>
                      <a:pt x="29" y="61"/>
                    </a:cubicBezTo>
                    <a:cubicBezTo>
                      <a:pt x="47" y="61"/>
                      <a:pt x="58" y="47"/>
                      <a:pt x="58" y="30"/>
                    </a:cubicBezTo>
                    <a:cubicBezTo>
                      <a:pt x="58" y="30"/>
                      <a:pt x="58" y="30"/>
                      <a:pt x="58" y="30"/>
                    </a:cubicBezTo>
                    <a:cubicBezTo>
                      <a:pt x="58" y="13"/>
                      <a:pt x="47" y="0"/>
                      <a:pt x="29" y="0"/>
                    </a:cubicBezTo>
                    <a:moveTo>
                      <a:pt x="49" y="30"/>
                    </a:moveTo>
                    <a:cubicBezTo>
                      <a:pt x="49" y="43"/>
                      <a:pt x="42" y="54"/>
                      <a:pt x="29" y="54"/>
                    </a:cubicBezTo>
                    <a:cubicBezTo>
                      <a:pt x="17" y="54"/>
                      <a:pt x="9" y="43"/>
                      <a:pt x="9" y="30"/>
                    </a:cubicBezTo>
                    <a:cubicBezTo>
                      <a:pt x="9" y="30"/>
                      <a:pt x="9" y="30"/>
                      <a:pt x="9" y="30"/>
                    </a:cubicBezTo>
                    <a:cubicBezTo>
                      <a:pt x="9" y="18"/>
                      <a:pt x="16" y="6"/>
                      <a:pt x="29" y="6"/>
                    </a:cubicBezTo>
                    <a:cubicBezTo>
                      <a:pt x="41" y="6"/>
                      <a:pt x="49" y="18"/>
                      <a:pt x="49" y="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95338318-68E0-4DC8-996E-5B53227D85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97990" y="6471553"/>
                <a:ext cx="74281" cy="137950"/>
              </a:xfrm>
              <a:custGeom>
                <a:avLst/>
                <a:gdLst>
                  <a:gd name="T0" fmla="*/ 29 w 33"/>
                  <a:gd name="T1" fmla="*/ 0 h 60"/>
                  <a:gd name="T2" fmla="*/ 9 w 33"/>
                  <a:gd name="T3" fmla="*/ 16 h 60"/>
                  <a:gd name="T4" fmla="*/ 9 w 33"/>
                  <a:gd name="T5" fmla="*/ 5 h 60"/>
                  <a:gd name="T6" fmla="*/ 4 w 33"/>
                  <a:gd name="T7" fmla="*/ 0 h 60"/>
                  <a:gd name="T8" fmla="*/ 0 w 33"/>
                  <a:gd name="T9" fmla="*/ 5 h 60"/>
                  <a:gd name="T10" fmla="*/ 0 w 33"/>
                  <a:gd name="T11" fmla="*/ 56 h 60"/>
                  <a:gd name="T12" fmla="*/ 4 w 33"/>
                  <a:gd name="T13" fmla="*/ 60 h 60"/>
                  <a:gd name="T14" fmla="*/ 9 w 33"/>
                  <a:gd name="T15" fmla="*/ 56 h 60"/>
                  <a:gd name="T16" fmla="*/ 9 w 33"/>
                  <a:gd name="T17" fmla="*/ 36 h 60"/>
                  <a:gd name="T18" fmla="*/ 29 w 33"/>
                  <a:gd name="T19" fmla="*/ 9 h 60"/>
                  <a:gd name="T20" fmla="*/ 33 w 33"/>
                  <a:gd name="T21" fmla="*/ 4 h 60"/>
                  <a:gd name="T22" fmla="*/ 29 w 33"/>
                  <a:gd name="T2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60">
                    <a:moveTo>
                      <a:pt x="29" y="0"/>
                    </a:moveTo>
                    <a:cubicBezTo>
                      <a:pt x="21" y="0"/>
                      <a:pt x="13" y="6"/>
                      <a:pt x="9" y="16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2"/>
                      <a:pt x="7" y="0"/>
                      <a:pt x="4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58"/>
                      <a:pt x="2" y="60"/>
                      <a:pt x="4" y="60"/>
                    </a:cubicBezTo>
                    <a:cubicBezTo>
                      <a:pt x="7" y="60"/>
                      <a:pt x="9" y="58"/>
                      <a:pt x="9" y="5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19"/>
                      <a:pt x="18" y="10"/>
                      <a:pt x="29" y="9"/>
                    </a:cubicBezTo>
                    <a:cubicBezTo>
                      <a:pt x="32" y="9"/>
                      <a:pt x="33" y="7"/>
                      <a:pt x="33" y="4"/>
                    </a:cubicBezTo>
                    <a:cubicBezTo>
                      <a:pt x="33" y="2"/>
                      <a:pt x="31" y="0"/>
                      <a:pt x="2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1AEE2C59-1A52-491C-88EA-307BBC7BD2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93493" y="6415842"/>
                <a:ext cx="21223" cy="193660"/>
              </a:xfrm>
              <a:custGeom>
                <a:avLst/>
                <a:gdLst>
                  <a:gd name="T0" fmla="*/ 5 w 9"/>
                  <a:gd name="T1" fmla="*/ 0 h 84"/>
                  <a:gd name="T2" fmla="*/ 0 w 9"/>
                  <a:gd name="T3" fmla="*/ 5 h 84"/>
                  <a:gd name="T4" fmla="*/ 0 w 9"/>
                  <a:gd name="T5" fmla="*/ 80 h 84"/>
                  <a:gd name="T6" fmla="*/ 5 w 9"/>
                  <a:gd name="T7" fmla="*/ 84 h 84"/>
                  <a:gd name="T8" fmla="*/ 9 w 9"/>
                  <a:gd name="T9" fmla="*/ 80 h 84"/>
                  <a:gd name="T10" fmla="*/ 9 w 9"/>
                  <a:gd name="T11" fmla="*/ 5 h 84"/>
                  <a:gd name="T12" fmla="*/ 5 w 9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84">
                    <a:moveTo>
                      <a:pt x="5" y="0"/>
                    </a:moveTo>
                    <a:cubicBezTo>
                      <a:pt x="2" y="0"/>
                      <a:pt x="0" y="2"/>
                      <a:pt x="0" y="5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82"/>
                      <a:pt x="2" y="84"/>
                      <a:pt x="5" y="84"/>
                    </a:cubicBezTo>
                    <a:cubicBezTo>
                      <a:pt x="7" y="84"/>
                      <a:pt x="9" y="82"/>
                      <a:pt x="9" y="80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2"/>
                      <a:pt x="7" y="0"/>
                      <a:pt x="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DB9B2A96-7744-44CE-8884-78D9D25A69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235939" y="6415842"/>
                <a:ext cx="135297" cy="196313"/>
              </a:xfrm>
              <a:custGeom>
                <a:avLst/>
                <a:gdLst>
                  <a:gd name="T0" fmla="*/ 55 w 59"/>
                  <a:gd name="T1" fmla="*/ 0 h 85"/>
                  <a:gd name="T2" fmla="*/ 50 w 59"/>
                  <a:gd name="T3" fmla="*/ 5 h 85"/>
                  <a:gd name="T4" fmla="*/ 50 w 59"/>
                  <a:gd name="T5" fmla="*/ 36 h 85"/>
                  <a:gd name="T6" fmla="*/ 28 w 59"/>
                  <a:gd name="T7" fmla="*/ 24 h 85"/>
                  <a:gd name="T8" fmla="*/ 0 w 59"/>
                  <a:gd name="T9" fmla="*/ 54 h 85"/>
                  <a:gd name="T10" fmla="*/ 0 w 59"/>
                  <a:gd name="T11" fmla="*/ 54 h 85"/>
                  <a:gd name="T12" fmla="*/ 28 w 59"/>
                  <a:gd name="T13" fmla="*/ 85 h 85"/>
                  <a:gd name="T14" fmla="*/ 50 w 59"/>
                  <a:gd name="T15" fmla="*/ 72 h 85"/>
                  <a:gd name="T16" fmla="*/ 50 w 59"/>
                  <a:gd name="T17" fmla="*/ 80 h 85"/>
                  <a:gd name="T18" fmla="*/ 55 w 59"/>
                  <a:gd name="T19" fmla="*/ 84 h 85"/>
                  <a:gd name="T20" fmla="*/ 59 w 59"/>
                  <a:gd name="T21" fmla="*/ 80 h 85"/>
                  <a:gd name="T22" fmla="*/ 59 w 59"/>
                  <a:gd name="T23" fmla="*/ 5 h 85"/>
                  <a:gd name="T24" fmla="*/ 55 w 59"/>
                  <a:gd name="T25" fmla="*/ 0 h 85"/>
                  <a:gd name="T26" fmla="*/ 51 w 59"/>
                  <a:gd name="T27" fmla="*/ 54 h 85"/>
                  <a:gd name="T28" fmla="*/ 30 w 59"/>
                  <a:gd name="T29" fmla="*/ 77 h 85"/>
                  <a:gd name="T30" fmla="*/ 9 w 59"/>
                  <a:gd name="T31" fmla="*/ 54 h 85"/>
                  <a:gd name="T32" fmla="*/ 9 w 59"/>
                  <a:gd name="T33" fmla="*/ 54 h 85"/>
                  <a:gd name="T34" fmla="*/ 30 w 59"/>
                  <a:gd name="T35" fmla="*/ 31 h 85"/>
                  <a:gd name="T36" fmla="*/ 51 w 59"/>
                  <a:gd name="T37" fmla="*/ 5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9" h="85">
                    <a:moveTo>
                      <a:pt x="55" y="0"/>
                    </a:moveTo>
                    <a:cubicBezTo>
                      <a:pt x="52" y="0"/>
                      <a:pt x="50" y="2"/>
                      <a:pt x="50" y="5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46" y="30"/>
                      <a:pt x="39" y="24"/>
                      <a:pt x="28" y="24"/>
                    </a:cubicBezTo>
                    <a:cubicBezTo>
                      <a:pt x="14" y="24"/>
                      <a:pt x="0" y="35"/>
                      <a:pt x="0" y="5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74"/>
                      <a:pt x="14" y="85"/>
                      <a:pt x="28" y="85"/>
                    </a:cubicBezTo>
                    <a:cubicBezTo>
                      <a:pt x="39" y="85"/>
                      <a:pt x="46" y="79"/>
                      <a:pt x="50" y="72"/>
                    </a:cubicBezTo>
                    <a:cubicBezTo>
                      <a:pt x="50" y="80"/>
                      <a:pt x="50" y="80"/>
                      <a:pt x="50" y="80"/>
                    </a:cubicBezTo>
                    <a:cubicBezTo>
                      <a:pt x="50" y="82"/>
                      <a:pt x="52" y="84"/>
                      <a:pt x="55" y="84"/>
                    </a:cubicBezTo>
                    <a:cubicBezTo>
                      <a:pt x="57" y="84"/>
                      <a:pt x="59" y="82"/>
                      <a:pt x="59" y="80"/>
                    </a:cubicBezTo>
                    <a:cubicBezTo>
                      <a:pt x="59" y="5"/>
                      <a:pt x="59" y="5"/>
                      <a:pt x="59" y="5"/>
                    </a:cubicBezTo>
                    <a:cubicBezTo>
                      <a:pt x="59" y="2"/>
                      <a:pt x="57" y="0"/>
                      <a:pt x="55" y="0"/>
                    </a:cubicBezTo>
                    <a:moveTo>
                      <a:pt x="51" y="54"/>
                    </a:moveTo>
                    <a:cubicBezTo>
                      <a:pt x="51" y="68"/>
                      <a:pt x="40" y="77"/>
                      <a:pt x="30" y="77"/>
                    </a:cubicBezTo>
                    <a:cubicBezTo>
                      <a:pt x="19" y="77"/>
                      <a:pt x="9" y="68"/>
                      <a:pt x="9" y="54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40"/>
                      <a:pt x="18" y="31"/>
                      <a:pt x="30" y="31"/>
                    </a:cubicBezTo>
                    <a:cubicBezTo>
                      <a:pt x="40" y="31"/>
                      <a:pt x="51" y="41"/>
                      <a:pt x="51" y="5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0E7004CA-2477-45E7-803E-466EAFD18A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76407" y="6466247"/>
                <a:ext cx="355485" cy="145908"/>
              </a:xfrm>
              <a:custGeom>
                <a:avLst/>
                <a:gdLst>
                  <a:gd name="T0" fmla="*/ 2 w 153"/>
                  <a:gd name="T1" fmla="*/ 13 h 63"/>
                  <a:gd name="T2" fmla="*/ 6 w 153"/>
                  <a:gd name="T3" fmla="*/ 2 h 63"/>
                  <a:gd name="T4" fmla="*/ 17 w 153"/>
                  <a:gd name="T5" fmla="*/ 6 h 63"/>
                  <a:gd name="T6" fmla="*/ 32 w 153"/>
                  <a:gd name="T7" fmla="*/ 42 h 63"/>
                  <a:gd name="T8" fmla="*/ 44 w 153"/>
                  <a:gd name="T9" fmla="*/ 14 h 63"/>
                  <a:gd name="T10" fmla="*/ 62 w 153"/>
                  <a:gd name="T11" fmla="*/ 1 h 63"/>
                  <a:gd name="T12" fmla="*/ 78 w 153"/>
                  <a:gd name="T13" fmla="*/ 9 h 63"/>
                  <a:gd name="T14" fmla="*/ 95 w 153"/>
                  <a:gd name="T15" fmla="*/ 1 h 63"/>
                  <a:gd name="T16" fmla="*/ 113 w 153"/>
                  <a:gd name="T17" fmla="*/ 9 h 63"/>
                  <a:gd name="T18" fmla="*/ 132 w 153"/>
                  <a:gd name="T19" fmla="*/ 1 h 63"/>
                  <a:gd name="T20" fmla="*/ 153 w 153"/>
                  <a:gd name="T21" fmla="*/ 21 h 63"/>
                  <a:gd name="T22" fmla="*/ 153 w 153"/>
                  <a:gd name="T23" fmla="*/ 53 h 63"/>
                  <a:gd name="T24" fmla="*/ 144 w 153"/>
                  <a:gd name="T25" fmla="*/ 63 h 63"/>
                  <a:gd name="T26" fmla="*/ 135 w 153"/>
                  <a:gd name="T27" fmla="*/ 53 h 63"/>
                  <a:gd name="T28" fmla="*/ 135 w 153"/>
                  <a:gd name="T29" fmla="*/ 25 h 63"/>
                  <a:gd name="T30" fmla="*/ 126 w 153"/>
                  <a:gd name="T31" fmla="*/ 16 h 63"/>
                  <a:gd name="T32" fmla="*/ 117 w 153"/>
                  <a:gd name="T33" fmla="*/ 25 h 63"/>
                  <a:gd name="T34" fmla="*/ 117 w 153"/>
                  <a:gd name="T35" fmla="*/ 53 h 63"/>
                  <a:gd name="T36" fmla="*/ 109 w 153"/>
                  <a:gd name="T37" fmla="*/ 63 h 63"/>
                  <a:gd name="T38" fmla="*/ 100 w 153"/>
                  <a:gd name="T39" fmla="*/ 53 h 63"/>
                  <a:gd name="T40" fmla="*/ 100 w 153"/>
                  <a:gd name="T41" fmla="*/ 25 h 63"/>
                  <a:gd name="T42" fmla="*/ 91 w 153"/>
                  <a:gd name="T43" fmla="*/ 16 h 63"/>
                  <a:gd name="T44" fmla="*/ 82 w 153"/>
                  <a:gd name="T45" fmla="*/ 25 h 63"/>
                  <a:gd name="T46" fmla="*/ 82 w 153"/>
                  <a:gd name="T47" fmla="*/ 53 h 63"/>
                  <a:gd name="T48" fmla="*/ 73 w 153"/>
                  <a:gd name="T49" fmla="*/ 63 h 63"/>
                  <a:gd name="T50" fmla="*/ 65 w 153"/>
                  <a:gd name="T51" fmla="*/ 53 h 63"/>
                  <a:gd name="T52" fmla="*/ 65 w 153"/>
                  <a:gd name="T53" fmla="*/ 19 h 63"/>
                  <a:gd name="T54" fmla="*/ 62 w 153"/>
                  <a:gd name="T55" fmla="*/ 16 h 63"/>
                  <a:gd name="T56" fmla="*/ 60 w 153"/>
                  <a:gd name="T57" fmla="*/ 18 h 63"/>
                  <a:gd name="T58" fmla="*/ 44 w 153"/>
                  <a:gd name="T59" fmla="*/ 53 h 63"/>
                  <a:gd name="T60" fmla="*/ 32 w 153"/>
                  <a:gd name="T61" fmla="*/ 63 h 63"/>
                  <a:gd name="T62" fmla="*/ 20 w 153"/>
                  <a:gd name="T63" fmla="*/ 53 h 63"/>
                  <a:gd name="T64" fmla="*/ 2 w 153"/>
                  <a:gd name="T65" fmla="*/ 1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53" h="63">
                    <a:moveTo>
                      <a:pt x="2" y="13"/>
                    </a:moveTo>
                    <a:cubicBezTo>
                      <a:pt x="0" y="9"/>
                      <a:pt x="1" y="4"/>
                      <a:pt x="6" y="2"/>
                    </a:cubicBezTo>
                    <a:cubicBezTo>
                      <a:pt x="10" y="0"/>
                      <a:pt x="15" y="2"/>
                      <a:pt x="17" y="6"/>
                    </a:cubicBezTo>
                    <a:cubicBezTo>
                      <a:pt x="32" y="42"/>
                      <a:pt x="32" y="42"/>
                      <a:pt x="32" y="42"/>
                    </a:cubicBezTo>
                    <a:cubicBezTo>
                      <a:pt x="44" y="14"/>
                      <a:pt x="44" y="14"/>
                      <a:pt x="44" y="14"/>
                    </a:cubicBezTo>
                    <a:cubicBezTo>
                      <a:pt x="48" y="5"/>
                      <a:pt x="54" y="1"/>
                      <a:pt x="62" y="1"/>
                    </a:cubicBezTo>
                    <a:cubicBezTo>
                      <a:pt x="68" y="1"/>
                      <a:pt x="74" y="4"/>
                      <a:pt x="78" y="9"/>
                    </a:cubicBezTo>
                    <a:cubicBezTo>
                      <a:pt x="78" y="9"/>
                      <a:pt x="86" y="1"/>
                      <a:pt x="95" y="1"/>
                    </a:cubicBezTo>
                    <a:cubicBezTo>
                      <a:pt x="104" y="1"/>
                      <a:pt x="109" y="4"/>
                      <a:pt x="113" y="9"/>
                    </a:cubicBezTo>
                    <a:cubicBezTo>
                      <a:pt x="113" y="9"/>
                      <a:pt x="120" y="1"/>
                      <a:pt x="132" y="1"/>
                    </a:cubicBezTo>
                    <a:cubicBezTo>
                      <a:pt x="143" y="1"/>
                      <a:pt x="153" y="10"/>
                      <a:pt x="153" y="21"/>
                    </a:cubicBezTo>
                    <a:cubicBezTo>
                      <a:pt x="153" y="53"/>
                      <a:pt x="153" y="53"/>
                      <a:pt x="153" y="53"/>
                    </a:cubicBezTo>
                    <a:cubicBezTo>
                      <a:pt x="153" y="58"/>
                      <a:pt x="149" y="63"/>
                      <a:pt x="144" y="63"/>
                    </a:cubicBezTo>
                    <a:cubicBezTo>
                      <a:pt x="138" y="63"/>
                      <a:pt x="135" y="58"/>
                      <a:pt x="135" y="53"/>
                    </a:cubicBezTo>
                    <a:cubicBezTo>
                      <a:pt x="135" y="25"/>
                      <a:pt x="135" y="25"/>
                      <a:pt x="135" y="25"/>
                    </a:cubicBezTo>
                    <a:cubicBezTo>
                      <a:pt x="135" y="20"/>
                      <a:pt x="132" y="16"/>
                      <a:pt x="126" y="16"/>
                    </a:cubicBezTo>
                    <a:cubicBezTo>
                      <a:pt x="121" y="16"/>
                      <a:pt x="117" y="20"/>
                      <a:pt x="117" y="25"/>
                    </a:cubicBezTo>
                    <a:cubicBezTo>
                      <a:pt x="117" y="53"/>
                      <a:pt x="117" y="53"/>
                      <a:pt x="117" y="53"/>
                    </a:cubicBezTo>
                    <a:cubicBezTo>
                      <a:pt x="117" y="58"/>
                      <a:pt x="114" y="63"/>
                      <a:pt x="109" y="63"/>
                    </a:cubicBezTo>
                    <a:cubicBezTo>
                      <a:pt x="103" y="63"/>
                      <a:pt x="100" y="58"/>
                      <a:pt x="100" y="53"/>
                    </a:cubicBezTo>
                    <a:cubicBezTo>
                      <a:pt x="100" y="25"/>
                      <a:pt x="100" y="25"/>
                      <a:pt x="100" y="25"/>
                    </a:cubicBezTo>
                    <a:cubicBezTo>
                      <a:pt x="100" y="20"/>
                      <a:pt x="96" y="16"/>
                      <a:pt x="91" y="16"/>
                    </a:cubicBezTo>
                    <a:cubicBezTo>
                      <a:pt x="86" y="16"/>
                      <a:pt x="82" y="20"/>
                      <a:pt x="82" y="25"/>
                    </a:cubicBezTo>
                    <a:cubicBezTo>
                      <a:pt x="82" y="53"/>
                      <a:pt x="82" y="53"/>
                      <a:pt x="82" y="53"/>
                    </a:cubicBezTo>
                    <a:cubicBezTo>
                      <a:pt x="82" y="58"/>
                      <a:pt x="79" y="63"/>
                      <a:pt x="73" y="63"/>
                    </a:cubicBezTo>
                    <a:cubicBezTo>
                      <a:pt x="68" y="63"/>
                      <a:pt x="65" y="58"/>
                      <a:pt x="65" y="53"/>
                    </a:cubicBezTo>
                    <a:cubicBezTo>
                      <a:pt x="65" y="19"/>
                      <a:pt x="65" y="19"/>
                      <a:pt x="65" y="19"/>
                    </a:cubicBezTo>
                    <a:cubicBezTo>
                      <a:pt x="65" y="17"/>
                      <a:pt x="64" y="16"/>
                      <a:pt x="62" y="16"/>
                    </a:cubicBezTo>
                    <a:cubicBezTo>
                      <a:pt x="61" y="16"/>
                      <a:pt x="60" y="17"/>
                      <a:pt x="60" y="18"/>
                    </a:cubicBezTo>
                    <a:cubicBezTo>
                      <a:pt x="60" y="18"/>
                      <a:pt x="44" y="53"/>
                      <a:pt x="44" y="53"/>
                    </a:cubicBezTo>
                    <a:cubicBezTo>
                      <a:pt x="41" y="59"/>
                      <a:pt x="38" y="63"/>
                      <a:pt x="32" y="63"/>
                    </a:cubicBezTo>
                    <a:cubicBezTo>
                      <a:pt x="26" y="63"/>
                      <a:pt x="23" y="60"/>
                      <a:pt x="20" y="53"/>
                    </a:cubicBezTo>
                    <a:lnTo>
                      <a:pt x="2" y="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694F6B90-4C34-4551-BC32-3E62E9993B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389806" y="6415842"/>
                <a:ext cx="37140" cy="34487"/>
              </a:xfrm>
              <a:custGeom>
                <a:avLst/>
                <a:gdLst>
                  <a:gd name="T0" fmla="*/ 0 w 15"/>
                  <a:gd name="T1" fmla="*/ 7 h 15"/>
                  <a:gd name="T2" fmla="*/ 0 w 15"/>
                  <a:gd name="T3" fmla="*/ 7 h 15"/>
                  <a:gd name="T4" fmla="*/ 7 w 15"/>
                  <a:gd name="T5" fmla="*/ 0 h 15"/>
                  <a:gd name="T6" fmla="*/ 15 w 15"/>
                  <a:gd name="T7" fmla="*/ 7 h 15"/>
                  <a:gd name="T8" fmla="*/ 15 w 15"/>
                  <a:gd name="T9" fmla="*/ 7 h 15"/>
                  <a:gd name="T10" fmla="*/ 7 w 15"/>
                  <a:gd name="T11" fmla="*/ 15 h 15"/>
                  <a:gd name="T12" fmla="*/ 0 w 15"/>
                  <a:gd name="T13" fmla="*/ 7 h 15"/>
                  <a:gd name="T14" fmla="*/ 13 w 15"/>
                  <a:gd name="T15" fmla="*/ 7 h 15"/>
                  <a:gd name="T16" fmla="*/ 13 w 15"/>
                  <a:gd name="T17" fmla="*/ 7 h 15"/>
                  <a:gd name="T18" fmla="*/ 7 w 15"/>
                  <a:gd name="T19" fmla="*/ 1 h 15"/>
                  <a:gd name="T20" fmla="*/ 2 w 15"/>
                  <a:gd name="T21" fmla="*/ 7 h 15"/>
                  <a:gd name="T22" fmla="*/ 2 w 15"/>
                  <a:gd name="T23" fmla="*/ 7 h 15"/>
                  <a:gd name="T24" fmla="*/ 7 w 15"/>
                  <a:gd name="T25" fmla="*/ 13 h 15"/>
                  <a:gd name="T26" fmla="*/ 13 w 15"/>
                  <a:gd name="T27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" h="15">
                    <a:moveTo>
                      <a:pt x="0" y="7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3" y="0"/>
                      <a:pt x="7" y="0"/>
                    </a:cubicBezTo>
                    <a:cubicBezTo>
                      <a:pt x="12" y="0"/>
                      <a:pt x="15" y="3"/>
                      <a:pt x="15" y="7"/>
                    </a:cubicBezTo>
                    <a:cubicBezTo>
                      <a:pt x="15" y="7"/>
                      <a:pt x="15" y="7"/>
                      <a:pt x="15" y="7"/>
                    </a:cubicBezTo>
                    <a:cubicBezTo>
                      <a:pt x="15" y="11"/>
                      <a:pt x="11" y="15"/>
                      <a:pt x="7" y="15"/>
                    </a:cubicBezTo>
                    <a:cubicBezTo>
                      <a:pt x="3" y="15"/>
                      <a:pt x="0" y="11"/>
                      <a:pt x="0" y="7"/>
                    </a:cubicBezTo>
                    <a:moveTo>
                      <a:pt x="13" y="7"/>
                    </a:moveTo>
                    <a:cubicBezTo>
                      <a:pt x="13" y="7"/>
                      <a:pt x="13" y="7"/>
                      <a:pt x="13" y="7"/>
                    </a:cubicBezTo>
                    <a:cubicBezTo>
                      <a:pt x="13" y="4"/>
                      <a:pt x="11" y="1"/>
                      <a:pt x="7" y="1"/>
                    </a:cubicBezTo>
                    <a:cubicBezTo>
                      <a:pt x="4" y="1"/>
                      <a:pt x="2" y="4"/>
                      <a:pt x="2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2" y="11"/>
                      <a:pt x="4" y="13"/>
                      <a:pt x="7" y="13"/>
                    </a:cubicBezTo>
                    <a:cubicBezTo>
                      <a:pt x="11" y="13"/>
                      <a:pt x="13" y="11"/>
                      <a:pt x="13" y="7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57F1F34B-35C3-4584-8D70-7610A2CD7B7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403070" y="6423801"/>
                <a:ext cx="13264" cy="15917"/>
              </a:xfrm>
              <a:custGeom>
                <a:avLst/>
                <a:gdLst>
                  <a:gd name="T0" fmla="*/ 0 w 6"/>
                  <a:gd name="T1" fmla="*/ 1 h 7"/>
                  <a:gd name="T2" fmla="*/ 0 w 6"/>
                  <a:gd name="T3" fmla="*/ 0 h 7"/>
                  <a:gd name="T4" fmla="*/ 3 w 6"/>
                  <a:gd name="T5" fmla="*/ 0 h 7"/>
                  <a:gd name="T6" fmla="*/ 5 w 6"/>
                  <a:gd name="T7" fmla="*/ 0 h 7"/>
                  <a:gd name="T8" fmla="*/ 6 w 6"/>
                  <a:gd name="T9" fmla="*/ 2 h 7"/>
                  <a:gd name="T10" fmla="*/ 6 w 6"/>
                  <a:gd name="T11" fmla="*/ 2 h 7"/>
                  <a:gd name="T12" fmla="*/ 4 w 6"/>
                  <a:gd name="T13" fmla="*/ 4 h 7"/>
                  <a:gd name="T14" fmla="*/ 5 w 6"/>
                  <a:gd name="T15" fmla="*/ 6 h 7"/>
                  <a:gd name="T16" fmla="*/ 5 w 6"/>
                  <a:gd name="T17" fmla="*/ 6 h 7"/>
                  <a:gd name="T18" fmla="*/ 5 w 6"/>
                  <a:gd name="T19" fmla="*/ 7 h 7"/>
                  <a:gd name="T20" fmla="*/ 4 w 6"/>
                  <a:gd name="T21" fmla="*/ 6 h 7"/>
                  <a:gd name="T22" fmla="*/ 2 w 6"/>
                  <a:gd name="T23" fmla="*/ 5 h 7"/>
                  <a:gd name="T24" fmla="*/ 1 w 6"/>
                  <a:gd name="T25" fmla="*/ 5 h 7"/>
                  <a:gd name="T26" fmla="*/ 1 w 6"/>
                  <a:gd name="T27" fmla="*/ 6 h 7"/>
                  <a:gd name="T28" fmla="*/ 0 w 6"/>
                  <a:gd name="T29" fmla="*/ 7 h 7"/>
                  <a:gd name="T30" fmla="*/ 0 w 6"/>
                  <a:gd name="T31" fmla="*/ 6 h 7"/>
                  <a:gd name="T32" fmla="*/ 0 w 6"/>
                  <a:gd name="T33" fmla="*/ 1 h 7"/>
                  <a:gd name="T34" fmla="*/ 3 w 6"/>
                  <a:gd name="T35" fmla="*/ 3 h 7"/>
                  <a:gd name="T36" fmla="*/ 4 w 6"/>
                  <a:gd name="T37" fmla="*/ 2 h 7"/>
                  <a:gd name="T38" fmla="*/ 4 w 6"/>
                  <a:gd name="T39" fmla="*/ 2 h 7"/>
                  <a:gd name="T40" fmla="*/ 3 w 6"/>
                  <a:gd name="T41" fmla="*/ 1 h 7"/>
                  <a:gd name="T42" fmla="*/ 1 w 6"/>
                  <a:gd name="T43" fmla="*/ 1 h 7"/>
                  <a:gd name="T44" fmla="*/ 1 w 6"/>
                  <a:gd name="T45" fmla="*/ 3 h 7"/>
                  <a:gd name="T46" fmla="*/ 3 w 6"/>
                  <a:gd name="T47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" h="7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4" y="0"/>
                      <a:pt x="4" y="0"/>
                      <a:pt x="5" y="0"/>
                    </a:cubicBezTo>
                    <a:cubicBezTo>
                      <a:pt x="5" y="1"/>
                      <a:pt x="6" y="1"/>
                      <a:pt x="6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3"/>
                      <a:pt x="5" y="4"/>
                      <a:pt x="4" y="4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6"/>
                      <a:pt x="5" y="6"/>
                      <a:pt x="5" y="6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4" y="7"/>
                      <a:pt x="4" y="7"/>
                      <a:pt x="4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7"/>
                      <a:pt x="0" y="7"/>
                    </a:cubicBezTo>
                    <a:cubicBezTo>
                      <a:pt x="0" y="7"/>
                      <a:pt x="0" y="6"/>
                      <a:pt x="0" y="6"/>
                    </a:cubicBezTo>
                    <a:lnTo>
                      <a:pt x="0" y="1"/>
                    </a:lnTo>
                    <a:close/>
                    <a:moveTo>
                      <a:pt x="3" y="3"/>
                    </a:moveTo>
                    <a:cubicBezTo>
                      <a:pt x="4" y="3"/>
                      <a:pt x="4" y="3"/>
                      <a:pt x="4" y="2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1"/>
                      <a:pt x="4" y="1"/>
                      <a:pt x="3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3"/>
                      <a:pt x="1" y="3"/>
                      <a:pt x="1" y="3"/>
                    </a:cubicBezTo>
                    <a:lnTo>
                      <a:pt x="3" y="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 dirty="0"/>
              </a:p>
            </p:txBody>
          </p:sp>
        </p:grpSp>
      </p:grpSp>
      <p:sp>
        <p:nvSpPr>
          <p:cNvPr id="9" name="Subtitle 2">
            <a:extLst>
              <a:ext uri="{FF2B5EF4-FFF2-40B4-BE49-F238E27FC236}">
                <a16:creationId xmlns:a16="http://schemas.microsoft.com/office/drawing/2014/main" id="{C28211D2-9BBA-4EB9-8867-E2CC72E9E0D1}"/>
              </a:ext>
            </a:extLst>
          </p:cNvPr>
          <p:cNvSpPr>
            <a:spLocks noGrp="1"/>
          </p:cNvSpPr>
          <p:nvPr>
            <p:ph type="subTitle" idx="10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  <a:defRPr lang="en-US" sz="20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10379110" y="6415843"/>
            <a:ext cx="1050813" cy="196313"/>
            <a:chOff x="10376407" y="6415842"/>
            <a:chExt cx="1050539" cy="196313"/>
          </a:xfrm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071B97A0-305C-4860-8BEB-EBB097D03F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7198" y="6471553"/>
              <a:ext cx="198966" cy="137950"/>
            </a:xfrm>
            <a:custGeom>
              <a:avLst/>
              <a:gdLst>
                <a:gd name="T0" fmla="*/ 82 w 86"/>
                <a:gd name="T1" fmla="*/ 0 h 60"/>
                <a:gd name="T2" fmla="*/ 78 w 86"/>
                <a:gd name="T3" fmla="*/ 4 h 60"/>
                <a:gd name="T4" fmla="*/ 63 w 86"/>
                <a:gd name="T5" fmla="*/ 48 h 60"/>
                <a:gd name="T6" fmla="*/ 48 w 86"/>
                <a:gd name="T7" fmla="*/ 4 h 60"/>
                <a:gd name="T8" fmla="*/ 44 w 86"/>
                <a:gd name="T9" fmla="*/ 0 h 60"/>
                <a:gd name="T10" fmla="*/ 43 w 86"/>
                <a:gd name="T11" fmla="*/ 0 h 60"/>
                <a:gd name="T12" fmla="*/ 39 w 86"/>
                <a:gd name="T13" fmla="*/ 4 h 60"/>
                <a:gd name="T14" fmla="*/ 24 w 86"/>
                <a:gd name="T15" fmla="*/ 48 h 60"/>
                <a:gd name="T16" fmla="*/ 9 w 86"/>
                <a:gd name="T17" fmla="*/ 4 h 60"/>
                <a:gd name="T18" fmla="*/ 5 w 86"/>
                <a:gd name="T19" fmla="*/ 0 h 60"/>
                <a:gd name="T20" fmla="*/ 0 w 86"/>
                <a:gd name="T21" fmla="*/ 4 h 60"/>
                <a:gd name="T22" fmla="*/ 1 w 86"/>
                <a:gd name="T23" fmla="*/ 7 h 60"/>
                <a:gd name="T24" fmla="*/ 19 w 86"/>
                <a:gd name="T25" fmla="*/ 56 h 60"/>
                <a:gd name="T26" fmla="*/ 24 w 86"/>
                <a:gd name="T27" fmla="*/ 60 h 60"/>
                <a:gd name="T28" fmla="*/ 24 w 86"/>
                <a:gd name="T29" fmla="*/ 60 h 60"/>
                <a:gd name="T30" fmla="*/ 29 w 86"/>
                <a:gd name="T31" fmla="*/ 56 h 60"/>
                <a:gd name="T32" fmla="*/ 43 w 86"/>
                <a:gd name="T33" fmla="*/ 14 h 60"/>
                <a:gd name="T34" fmla="*/ 58 w 86"/>
                <a:gd name="T35" fmla="*/ 56 h 60"/>
                <a:gd name="T36" fmla="*/ 63 w 86"/>
                <a:gd name="T37" fmla="*/ 60 h 60"/>
                <a:gd name="T38" fmla="*/ 63 w 86"/>
                <a:gd name="T39" fmla="*/ 60 h 60"/>
                <a:gd name="T40" fmla="*/ 68 w 86"/>
                <a:gd name="T41" fmla="*/ 56 h 60"/>
                <a:gd name="T42" fmla="*/ 86 w 86"/>
                <a:gd name="T43" fmla="*/ 7 h 60"/>
                <a:gd name="T44" fmla="*/ 86 w 86"/>
                <a:gd name="T45" fmla="*/ 4 h 60"/>
                <a:gd name="T46" fmla="*/ 82 w 86"/>
                <a:gd name="T4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6" h="60">
                  <a:moveTo>
                    <a:pt x="82" y="0"/>
                  </a:moveTo>
                  <a:cubicBezTo>
                    <a:pt x="80" y="0"/>
                    <a:pt x="78" y="2"/>
                    <a:pt x="78" y="4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7" y="2"/>
                    <a:pt x="46" y="0"/>
                    <a:pt x="44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0"/>
                    <a:pt x="39" y="2"/>
                    <a:pt x="39" y="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1" y="6"/>
                    <a:pt x="1" y="7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0" y="59"/>
                    <a:pt x="21" y="60"/>
                    <a:pt x="24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6" y="60"/>
                    <a:pt x="28" y="59"/>
                    <a:pt x="29" y="56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9" y="59"/>
                    <a:pt x="60" y="60"/>
                    <a:pt x="63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5" y="60"/>
                    <a:pt x="67" y="59"/>
                    <a:pt x="68" y="56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6"/>
                    <a:pt x="86" y="5"/>
                    <a:pt x="86" y="4"/>
                  </a:cubicBezTo>
                  <a:cubicBezTo>
                    <a:pt x="86" y="2"/>
                    <a:pt x="85" y="0"/>
                    <a:pt x="8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0771C618-F593-4C6A-B604-567C64BC59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41470" y="6471553"/>
              <a:ext cx="135297" cy="140602"/>
            </a:xfrm>
            <a:custGeom>
              <a:avLst/>
              <a:gdLst>
                <a:gd name="T0" fmla="*/ 29 w 58"/>
                <a:gd name="T1" fmla="*/ 0 h 61"/>
                <a:gd name="T2" fmla="*/ 0 w 58"/>
                <a:gd name="T3" fmla="*/ 30 h 61"/>
                <a:gd name="T4" fmla="*/ 0 w 58"/>
                <a:gd name="T5" fmla="*/ 30 h 61"/>
                <a:gd name="T6" fmla="*/ 29 w 58"/>
                <a:gd name="T7" fmla="*/ 61 h 61"/>
                <a:gd name="T8" fmla="*/ 58 w 58"/>
                <a:gd name="T9" fmla="*/ 30 h 61"/>
                <a:gd name="T10" fmla="*/ 58 w 58"/>
                <a:gd name="T11" fmla="*/ 30 h 61"/>
                <a:gd name="T12" fmla="*/ 29 w 58"/>
                <a:gd name="T13" fmla="*/ 0 h 61"/>
                <a:gd name="T14" fmla="*/ 49 w 58"/>
                <a:gd name="T15" fmla="*/ 30 h 61"/>
                <a:gd name="T16" fmla="*/ 29 w 58"/>
                <a:gd name="T17" fmla="*/ 54 h 61"/>
                <a:gd name="T18" fmla="*/ 9 w 58"/>
                <a:gd name="T19" fmla="*/ 30 h 61"/>
                <a:gd name="T20" fmla="*/ 9 w 58"/>
                <a:gd name="T21" fmla="*/ 30 h 61"/>
                <a:gd name="T22" fmla="*/ 29 w 58"/>
                <a:gd name="T23" fmla="*/ 6 h 61"/>
                <a:gd name="T24" fmla="*/ 49 w 58"/>
                <a:gd name="T25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1">
                  <a:moveTo>
                    <a:pt x="29" y="0"/>
                  </a:moveTo>
                  <a:cubicBezTo>
                    <a:pt x="11" y="0"/>
                    <a:pt x="0" y="14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47"/>
                    <a:pt x="11" y="61"/>
                    <a:pt x="29" y="61"/>
                  </a:cubicBezTo>
                  <a:cubicBezTo>
                    <a:pt x="47" y="61"/>
                    <a:pt x="58" y="47"/>
                    <a:pt x="58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13"/>
                    <a:pt x="47" y="0"/>
                    <a:pt x="29" y="0"/>
                  </a:cubicBezTo>
                  <a:moveTo>
                    <a:pt x="49" y="30"/>
                  </a:moveTo>
                  <a:cubicBezTo>
                    <a:pt x="49" y="43"/>
                    <a:pt x="42" y="54"/>
                    <a:pt x="29" y="54"/>
                  </a:cubicBezTo>
                  <a:cubicBezTo>
                    <a:pt x="17" y="54"/>
                    <a:pt x="9" y="43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18"/>
                    <a:pt x="16" y="6"/>
                    <a:pt x="29" y="6"/>
                  </a:cubicBezTo>
                  <a:cubicBezTo>
                    <a:pt x="41" y="6"/>
                    <a:pt x="49" y="18"/>
                    <a:pt x="49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74979D5-0CF1-4E4B-A020-F98D8E5FA3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7990" y="6471553"/>
              <a:ext cx="74281" cy="137950"/>
            </a:xfrm>
            <a:custGeom>
              <a:avLst/>
              <a:gdLst>
                <a:gd name="T0" fmla="*/ 29 w 33"/>
                <a:gd name="T1" fmla="*/ 0 h 60"/>
                <a:gd name="T2" fmla="*/ 9 w 33"/>
                <a:gd name="T3" fmla="*/ 16 h 60"/>
                <a:gd name="T4" fmla="*/ 9 w 33"/>
                <a:gd name="T5" fmla="*/ 5 h 60"/>
                <a:gd name="T6" fmla="*/ 4 w 33"/>
                <a:gd name="T7" fmla="*/ 0 h 60"/>
                <a:gd name="T8" fmla="*/ 0 w 33"/>
                <a:gd name="T9" fmla="*/ 5 h 60"/>
                <a:gd name="T10" fmla="*/ 0 w 33"/>
                <a:gd name="T11" fmla="*/ 56 h 60"/>
                <a:gd name="T12" fmla="*/ 4 w 33"/>
                <a:gd name="T13" fmla="*/ 60 h 60"/>
                <a:gd name="T14" fmla="*/ 9 w 33"/>
                <a:gd name="T15" fmla="*/ 56 h 60"/>
                <a:gd name="T16" fmla="*/ 9 w 33"/>
                <a:gd name="T17" fmla="*/ 36 h 60"/>
                <a:gd name="T18" fmla="*/ 29 w 33"/>
                <a:gd name="T19" fmla="*/ 9 h 60"/>
                <a:gd name="T20" fmla="*/ 33 w 33"/>
                <a:gd name="T21" fmla="*/ 4 h 60"/>
                <a:gd name="T22" fmla="*/ 29 w 33"/>
                <a:gd name="T2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60">
                  <a:moveTo>
                    <a:pt x="29" y="0"/>
                  </a:moveTo>
                  <a:cubicBezTo>
                    <a:pt x="21" y="0"/>
                    <a:pt x="13" y="6"/>
                    <a:pt x="9" y="1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8"/>
                    <a:pt x="2" y="60"/>
                    <a:pt x="4" y="60"/>
                  </a:cubicBezTo>
                  <a:cubicBezTo>
                    <a:pt x="7" y="60"/>
                    <a:pt x="9" y="58"/>
                    <a:pt x="9" y="5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19"/>
                    <a:pt x="18" y="10"/>
                    <a:pt x="29" y="9"/>
                  </a:cubicBezTo>
                  <a:cubicBezTo>
                    <a:pt x="32" y="9"/>
                    <a:pt x="33" y="7"/>
                    <a:pt x="33" y="4"/>
                  </a:cubicBezTo>
                  <a:cubicBezTo>
                    <a:pt x="33" y="2"/>
                    <a:pt x="31" y="0"/>
                    <a:pt x="2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F2DDA7BB-8776-4F7A-864C-33460368F5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3493" y="6415842"/>
              <a:ext cx="21223" cy="193660"/>
            </a:xfrm>
            <a:custGeom>
              <a:avLst/>
              <a:gdLst>
                <a:gd name="T0" fmla="*/ 5 w 9"/>
                <a:gd name="T1" fmla="*/ 0 h 84"/>
                <a:gd name="T2" fmla="*/ 0 w 9"/>
                <a:gd name="T3" fmla="*/ 5 h 84"/>
                <a:gd name="T4" fmla="*/ 0 w 9"/>
                <a:gd name="T5" fmla="*/ 80 h 84"/>
                <a:gd name="T6" fmla="*/ 5 w 9"/>
                <a:gd name="T7" fmla="*/ 84 h 84"/>
                <a:gd name="T8" fmla="*/ 9 w 9"/>
                <a:gd name="T9" fmla="*/ 80 h 84"/>
                <a:gd name="T10" fmla="*/ 9 w 9"/>
                <a:gd name="T11" fmla="*/ 5 h 84"/>
                <a:gd name="T12" fmla="*/ 5 w 9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8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2"/>
                    <a:pt x="2" y="84"/>
                    <a:pt x="5" y="84"/>
                  </a:cubicBezTo>
                  <a:cubicBezTo>
                    <a:pt x="7" y="84"/>
                    <a:pt x="9" y="82"/>
                    <a:pt x="9" y="80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6159F32-8CB9-40DA-8AE8-9B1993B407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35939" y="6415842"/>
              <a:ext cx="135297" cy="196313"/>
            </a:xfrm>
            <a:custGeom>
              <a:avLst/>
              <a:gdLst>
                <a:gd name="T0" fmla="*/ 55 w 59"/>
                <a:gd name="T1" fmla="*/ 0 h 85"/>
                <a:gd name="T2" fmla="*/ 50 w 59"/>
                <a:gd name="T3" fmla="*/ 5 h 85"/>
                <a:gd name="T4" fmla="*/ 50 w 59"/>
                <a:gd name="T5" fmla="*/ 36 h 85"/>
                <a:gd name="T6" fmla="*/ 28 w 59"/>
                <a:gd name="T7" fmla="*/ 24 h 85"/>
                <a:gd name="T8" fmla="*/ 0 w 59"/>
                <a:gd name="T9" fmla="*/ 54 h 85"/>
                <a:gd name="T10" fmla="*/ 0 w 59"/>
                <a:gd name="T11" fmla="*/ 54 h 85"/>
                <a:gd name="T12" fmla="*/ 28 w 59"/>
                <a:gd name="T13" fmla="*/ 85 h 85"/>
                <a:gd name="T14" fmla="*/ 50 w 59"/>
                <a:gd name="T15" fmla="*/ 72 h 85"/>
                <a:gd name="T16" fmla="*/ 50 w 59"/>
                <a:gd name="T17" fmla="*/ 80 h 85"/>
                <a:gd name="T18" fmla="*/ 55 w 59"/>
                <a:gd name="T19" fmla="*/ 84 h 85"/>
                <a:gd name="T20" fmla="*/ 59 w 59"/>
                <a:gd name="T21" fmla="*/ 80 h 85"/>
                <a:gd name="T22" fmla="*/ 59 w 59"/>
                <a:gd name="T23" fmla="*/ 5 h 85"/>
                <a:gd name="T24" fmla="*/ 55 w 59"/>
                <a:gd name="T25" fmla="*/ 0 h 85"/>
                <a:gd name="T26" fmla="*/ 51 w 59"/>
                <a:gd name="T27" fmla="*/ 54 h 85"/>
                <a:gd name="T28" fmla="*/ 30 w 59"/>
                <a:gd name="T29" fmla="*/ 77 h 85"/>
                <a:gd name="T30" fmla="*/ 9 w 59"/>
                <a:gd name="T31" fmla="*/ 54 h 85"/>
                <a:gd name="T32" fmla="*/ 9 w 59"/>
                <a:gd name="T33" fmla="*/ 54 h 85"/>
                <a:gd name="T34" fmla="*/ 30 w 59"/>
                <a:gd name="T35" fmla="*/ 31 h 85"/>
                <a:gd name="T36" fmla="*/ 51 w 59"/>
                <a:gd name="T37" fmla="*/ 5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85">
                  <a:moveTo>
                    <a:pt x="55" y="0"/>
                  </a:moveTo>
                  <a:cubicBezTo>
                    <a:pt x="52" y="0"/>
                    <a:pt x="50" y="2"/>
                    <a:pt x="50" y="5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6" y="30"/>
                    <a:pt x="39" y="24"/>
                    <a:pt x="28" y="24"/>
                  </a:cubicBezTo>
                  <a:cubicBezTo>
                    <a:pt x="14" y="24"/>
                    <a:pt x="0" y="35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74"/>
                    <a:pt x="14" y="85"/>
                    <a:pt x="28" y="85"/>
                  </a:cubicBezTo>
                  <a:cubicBezTo>
                    <a:pt x="39" y="85"/>
                    <a:pt x="46" y="79"/>
                    <a:pt x="50" y="72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0" y="82"/>
                    <a:pt x="52" y="84"/>
                    <a:pt x="55" y="84"/>
                  </a:cubicBezTo>
                  <a:cubicBezTo>
                    <a:pt x="57" y="84"/>
                    <a:pt x="59" y="82"/>
                    <a:pt x="59" y="80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2"/>
                    <a:pt x="57" y="0"/>
                    <a:pt x="55" y="0"/>
                  </a:cubicBezTo>
                  <a:moveTo>
                    <a:pt x="51" y="54"/>
                  </a:moveTo>
                  <a:cubicBezTo>
                    <a:pt x="51" y="68"/>
                    <a:pt x="40" y="77"/>
                    <a:pt x="30" y="77"/>
                  </a:cubicBezTo>
                  <a:cubicBezTo>
                    <a:pt x="19" y="77"/>
                    <a:pt x="9" y="68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40"/>
                    <a:pt x="18" y="31"/>
                    <a:pt x="30" y="31"/>
                  </a:cubicBezTo>
                  <a:cubicBezTo>
                    <a:pt x="40" y="31"/>
                    <a:pt x="51" y="41"/>
                    <a:pt x="51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892451CF-B781-4E73-9F46-0D8B60382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6407" y="6466247"/>
              <a:ext cx="355485" cy="145908"/>
            </a:xfrm>
            <a:custGeom>
              <a:avLst/>
              <a:gdLst>
                <a:gd name="T0" fmla="*/ 2 w 153"/>
                <a:gd name="T1" fmla="*/ 13 h 63"/>
                <a:gd name="T2" fmla="*/ 6 w 153"/>
                <a:gd name="T3" fmla="*/ 2 h 63"/>
                <a:gd name="T4" fmla="*/ 17 w 153"/>
                <a:gd name="T5" fmla="*/ 6 h 63"/>
                <a:gd name="T6" fmla="*/ 32 w 153"/>
                <a:gd name="T7" fmla="*/ 42 h 63"/>
                <a:gd name="T8" fmla="*/ 44 w 153"/>
                <a:gd name="T9" fmla="*/ 14 h 63"/>
                <a:gd name="T10" fmla="*/ 62 w 153"/>
                <a:gd name="T11" fmla="*/ 1 h 63"/>
                <a:gd name="T12" fmla="*/ 78 w 153"/>
                <a:gd name="T13" fmla="*/ 9 h 63"/>
                <a:gd name="T14" fmla="*/ 95 w 153"/>
                <a:gd name="T15" fmla="*/ 1 h 63"/>
                <a:gd name="T16" fmla="*/ 113 w 153"/>
                <a:gd name="T17" fmla="*/ 9 h 63"/>
                <a:gd name="T18" fmla="*/ 132 w 153"/>
                <a:gd name="T19" fmla="*/ 1 h 63"/>
                <a:gd name="T20" fmla="*/ 153 w 153"/>
                <a:gd name="T21" fmla="*/ 21 h 63"/>
                <a:gd name="T22" fmla="*/ 153 w 153"/>
                <a:gd name="T23" fmla="*/ 53 h 63"/>
                <a:gd name="T24" fmla="*/ 144 w 153"/>
                <a:gd name="T25" fmla="*/ 63 h 63"/>
                <a:gd name="T26" fmla="*/ 135 w 153"/>
                <a:gd name="T27" fmla="*/ 53 h 63"/>
                <a:gd name="T28" fmla="*/ 135 w 153"/>
                <a:gd name="T29" fmla="*/ 25 h 63"/>
                <a:gd name="T30" fmla="*/ 126 w 153"/>
                <a:gd name="T31" fmla="*/ 16 h 63"/>
                <a:gd name="T32" fmla="*/ 117 w 153"/>
                <a:gd name="T33" fmla="*/ 25 h 63"/>
                <a:gd name="T34" fmla="*/ 117 w 153"/>
                <a:gd name="T35" fmla="*/ 53 h 63"/>
                <a:gd name="T36" fmla="*/ 109 w 153"/>
                <a:gd name="T37" fmla="*/ 63 h 63"/>
                <a:gd name="T38" fmla="*/ 100 w 153"/>
                <a:gd name="T39" fmla="*/ 53 h 63"/>
                <a:gd name="T40" fmla="*/ 100 w 153"/>
                <a:gd name="T41" fmla="*/ 25 h 63"/>
                <a:gd name="T42" fmla="*/ 91 w 153"/>
                <a:gd name="T43" fmla="*/ 16 h 63"/>
                <a:gd name="T44" fmla="*/ 82 w 153"/>
                <a:gd name="T45" fmla="*/ 25 h 63"/>
                <a:gd name="T46" fmla="*/ 82 w 153"/>
                <a:gd name="T47" fmla="*/ 53 h 63"/>
                <a:gd name="T48" fmla="*/ 73 w 153"/>
                <a:gd name="T49" fmla="*/ 63 h 63"/>
                <a:gd name="T50" fmla="*/ 65 w 153"/>
                <a:gd name="T51" fmla="*/ 53 h 63"/>
                <a:gd name="T52" fmla="*/ 65 w 153"/>
                <a:gd name="T53" fmla="*/ 19 h 63"/>
                <a:gd name="T54" fmla="*/ 62 w 153"/>
                <a:gd name="T55" fmla="*/ 16 h 63"/>
                <a:gd name="T56" fmla="*/ 60 w 153"/>
                <a:gd name="T57" fmla="*/ 18 h 63"/>
                <a:gd name="T58" fmla="*/ 44 w 153"/>
                <a:gd name="T59" fmla="*/ 53 h 63"/>
                <a:gd name="T60" fmla="*/ 32 w 153"/>
                <a:gd name="T61" fmla="*/ 63 h 63"/>
                <a:gd name="T62" fmla="*/ 20 w 153"/>
                <a:gd name="T63" fmla="*/ 53 h 63"/>
                <a:gd name="T64" fmla="*/ 2 w 153"/>
                <a:gd name="T65" fmla="*/ 1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3" h="63">
                  <a:moveTo>
                    <a:pt x="2" y="13"/>
                  </a:moveTo>
                  <a:cubicBezTo>
                    <a:pt x="0" y="9"/>
                    <a:pt x="1" y="4"/>
                    <a:pt x="6" y="2"/>
                  </a:cubicBezTo>
                  <a:cubicBezTo>
                    <a:pt x="10" y="0"/>
                    <a:pt x="15" y="2"/>
                    <a:pt x="17" y="6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8" y="5"/>
                    <a:pt x="54" y="1"/>
                    <a:pt x="62" y="1"/>
                  </a:cubicBezTo>
                  <a:cubicBezTo>
                    <a:pt x="68" y="1"/>
                    <a:pt x="74" y="4"/>
                    <a:pt x="78" y="9"/>
                  </a:cubicBezTo>
                  <a:cubicBezTo>
                    <a:pt x="78" y="9"/>
                    <a:pt x="86" y="1"/>
                    <a:pt x="95" y="1"/>
                  </a:cubicBezTo>
                  <a:cubicBezTo>
                    <a:pt x="104" y="1"/>
                    <a:pt x="109" y="4"/>
                    <a:pt x="113" y="9"/>
                  </a:cubicBezTo>
                  <a:cubicBezTo>
                    <a:pt x="113" y="9"/>
                    <a:pt x="120" y="1"/>
                    <a:pt x="132" y="1"/>
                  </a:cubicBezTo>
                  <a:cubicBezTo>
                    <a:pt x="143" y="1"/>
                    <a:pt x="153" y="10"/>
                    <a:pt x="153" y="21"/>
                  </a:cubicBezTo>
                  <a:cubicBezTo>
                    <a:pt x="153" y="53"/>
                    <a:pt x="153" y="53"/>
                    <a:pt x="153" y="53"/>
                  </a:cubicBezTo>
                  <a:cubicBezTo>
                    <a:pt x="153" y="58"/>
                    <a:pt x="149" y="63"/>
                    <a:pt x="144" y="63"/>
                  </a:cubicBezTo>
                  <a:cubicBezTo>
                    <a:pt x="138" y="63"/>
                    <a:pt x="135" y="58"/>
                    <a:pt x="135" y="53"/>
                  </a:cubicBezTo>
                  <a:cubicBezTo>
                    <a:pt x="135" y="25"/>
                    <a:pt x="135" y="25"/>
                    <a:pt x="135" y="25"/>
                  </a:cubicBezTo>
                  <a:cubicBezTo>
                    <a:pt x="135" y="20"/>
                    <a:pt x="132" y="16"/>
                    <a:pt x="126" y="16"/>
                  </a:cubicBezTo>
                  <a:cubicBezTo>
                    <a:pt x="121" y="16"/>
                    <a:pt x="117" y="20"/>
                    <a:pt x="117" y="25"/>
                  </a:cubicBezTo>
                  <a:cubicBezTo>
                    <a:pt x="117" y="53"/>
                    <a:pt x="117" y="53"/>
                    <a:pt x="117" y="53"/>
                  </a:cubicBezTo>
                  <a:cubicBezTo>
                    <a:pt x="117" y="58"/>
                    <a:pt x="114" y="63"/>
                    <a:pt x="109" y="63"/>
                  </a:cubicBezTo>
                  <a:cubicBezTo>
                    <a:pt x="103" y="63"/>
                    <a:pt x="100" y="58"/>
                    <a:pt x="100" y="53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0"/>
                    <a:pt x="96" y="16"/>
                    <a:pt x="91" y="16"/>
                  </a:cubicBezTo>
                  <a:cubicBezTo>
                    <a:pt x="86" y="16"/>
                    <a:pt x="82" y="20"/>
                    <a:pt x="82" y="25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2" y="58"/>
                    <a:pt x="79" y="63"/>
                    <a:pt x="73" y="63"/>
                  </a:cubicBezTo>
                  <a:cubicBezTo>
                    <a:pt x="68" y="63"/>
                    <a:pt x="65" y="58"/>
                    <a:pt x="65" y="53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7"/>
                    <a:pt x="64" y="16"/>
                    <a:pt x="62" y="16"/>
                  </a:cubicBezTo>
                  <a:cubicBezTo>
                    <a:pt x="61" y="16"/>
                    <a:pt x="60" y="17"/>
                    <a:pt x="60" y="18"/>
                  </a:cubicBezTo>
                  <a:cubicBezTo>
                    <a:pt x="60" y="18"/>
                    <a:pt x="44" y="53"/>
                    <a:pt x="44" y="53"/>
                  </a:cubicBezTo>
                  <a:cubicBezTo>
                    <a:pt x="41" y="59"/>
                    <a:pt x="38" y="63"/>
                    <a:pt x="32" y="63"/>
                  </a:cubicBezTo>
                  <a:cubicBezTo>
                    <a:pt x="26" y="63"/>
                    <a:pt x="23" y="60"/>
                    <a:pt x="20" y="53"/>
                  </a:cubicBezTo>
                  <a:lnTo>
                    <a:pt x="2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5512BFE8-FAE0-4C21-BC2F-0BC7F15562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89806" y="6415842"/>
              <a:ext cx="37140" cy="34487"/>
            </a:xfrm>
            <a:custGeom>
              <a:avLst/>
              <a:gdLst>
                <a:gd name="T0" fmla="*/ 0 w 15"/>
                <a:gd name="T1" fmla="*/ 7 h 15"/>
                <a:gd name="T2" fmla="*/ 0 w 15"/>
                <a:gd name="T3" fmla="*/ 7 h 15"/>
                <a:gd name="T4" fmla="*/ 7 w 15"/>
                <a:gd name="T5" fmla="*/ 0 h 15"/>
                <a:gd name="T6" fmla="*/ 15 w 15"/>
                <a:gd name="T7" fmla="*/ 7 h 15"/>
                <a:gd name="T8" fmla="*/ 15 w 15"/>
                <a:gd name="T9" fmla="*/ 7 h 15"/>
                <a:gd name="T10" fmla="*/ 7 w 15"/>
                <a:gd name="T11" fmla="*/ 15 h 15"/>
                <a:gd name="T12" fmla="*/ 0 w 15"/>
                <a:gd name="T13" fmla="*/ 7 h 15"/>
                <a:gd name="T14" fmla="*/ 13 w 15"/>
                <a:gd name="T15" fmla="*/ 7 h 15"/>
                <a:gd name="T16" fmla="*/ 13 w 15"/>
                <a:gd name="T17" fmla="*/ 7 h 15"/>
                <a:gd name="T18" fmla="*/ 7 w 15"/>
                <a:gd name="T19" fmla="*/ 1 h 15"/>
                <a:gd name="T20" fmla="*/ 2 w 15"/>
                <a:gd name="T21" fmla="*/ 7 h 15"/>
                <a:gd name="T22" fmla="*/ 2 w 15"/>
                <a:gd name="T23" fmla="*/ 7 h 15"/>
                <a:gd name="T24" fmla="*/ 7 w 15"/>
                <a:gd name="T25" fmla="*/ 13 h 15"/>
                <a:gd name="T26" fmla="*/ 13 w 15"/>
                <a:gd name="T2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15"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moveTo>
                    <a:pt x="13" y="7"/>
                  </a:moveTo>
                  <a:cubicBezTo>
                    <a:pt x="13" y="7"/>
                    <a:pt x="13" y="7"/>
                    <a:pt x="13" y="7"/>
                  </a:cubicBezTo>
                  <a:cubicBezTo>
                    <a:pt x="13" y="4"/>
                    <a:pt x="11" y="1"/>
                    <a:pt x="7" y="1"/>
                  </a:cubicBezTo>
                  <a:cubicBezTo>
                    <a:pt x="4" y="1"/>
                    <a:pt x="2" y="4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11"/>
                    <a:pt x="4" y="13"/>
                    <a:pt x="7" y="13"/>
                  </a:cubicBezTo>
                  <a:cubicBezTo>
                    <a:pt x="11" y="13"/>
                    <a:pt x="13" y="11"/>
                    <a:pt x="13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9B0564F9-9BB4-42B9-8D2A-25AAB18B83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03070" y="6423801"/>
              <a:ext cx="13264" cy="15917"/>
            </a:xfrm>
            <a:custGeom>
              <a:avLst/>
              <a:gdLst>
                <a:gd name="T0" fmla="*/ 0 w 6"/>
                <a:gd name="T1" fmla="*/ 1 h 7"/>
                <a:gd name="T2" fmla="*/ 0 w 6"/>
                <a:gd name="T3" fmla="*/ 0 h 7"/>
                <a:gd name="T4" fmla="*/ 3 w 6"/>
                <a:gd name="T5" fmla="*/ 0 h 7"/>
                <a:gd name="T6" fmla="*/ 5 w 6"/>
                <a:gd name="T7" fmla="*/ 0 h 7"/>
                <a:gd name="T8" fmla="*/ 6 w 6"/>
                <a:gd name="T9" fmla="*/ 2 h 7"/>
                <a:gd name="T10" fmla="*/ 6 w 6"/>
                <a:gd name="T11" fmla="*/ 2 h 7"/>
                <a:gd name="T12" fmla="*/ 4 w 6"/>
                <a:gd name="T13" fmla="*/ 4 h 7"/>
                <a:gd name="T14" fmla="*/ 5 w 6"/>
                <a:gd name="T15" fmla="*/ 6 h 7"/>
                <a:gd name="T16" fmla="*/ 5 w 6"/>
                <a:gd name="T17" fmla="*/ 6 h 7"/>
                <a:gd name="T18" fmla="*/ 5 w 6"/>
                <a:gd name="T19" fmla="*/ 7 h 7"/>
                <a:gd name="T20" fmla="*/ 4 w 6"/>
                <a:gd name="T21" fmla="*/ 6 h 7"/>
                <a:gd name="T22" fmla="*/ 2 w 6"/>
                <a:gd name="T23" fmla="*/ 5 h 7"/>
                <a:gd name="T24" fmla="*/ 1 w 6"/>
                <a:gd name="T25" fmla="*/ 5 h 7"/>
                <a:gd name="T26" fmla="*/ 1 w 6"/>
                <a:gd name="T27" fmla="*/ 6 h 7"/>
                <a:gd name="T28" fmla="*/ 0 w 6"/>
                <a:gd name="T29" fmla="*/ 7 h 7"/>
                <a:gd name="T30" fmla="*/ 0 w 6"/>
                <a:gd name="T31" fmla="*/ 6 h 7"/>
                <a:gd name="T32" fmla="*/ 0 w 6"/>
                <a:gd name="T33" fmla="*/ 1 h 7"/>
                <a:gd name="T34" fmla="*/ 3 w 6"/>
                <a:gd name="T35" fmla="*/ 3 h 7"/>
                <a:gd name="T36" fmla="*/ 4 w 6"/>
                <a:gd name="T37" fmla="*/ 2 h 7"/>
                <a:gd name="T38" fmla="*/ 4 w 6"/>
                <a:gd name="T39" fmla="*/ 2 h 7"/>
                <a:gd name="T40" fmla="*/ 3 w 6"/>
                <a:gd name="T41" fmla="*/ 1 h 7"/>
                <a:gd name="T42" fmla="*/ 1 w 6"/>
                <a:gd name="T43" fmla="*/ 1 h 7"/>
                <a:gd name="T44" fmla="*/ 1 w 6"/>
                <a:gd name="T45" fmla="*/ 3 h 7"/>
                <a:gd name="T46" fmla="*/ 3 w 6"/>
                <a:gd name="T4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" h="7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5" y="1"/>
                    <a:pt x="6" y="1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3"/>
                    <a:pt x="5" y="4"/>
                    <a:pt x="4" y="4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7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lnTo>
                    <a:pt x="0" y="1"/>
                  </a:lnTo>
                  <a:close/>
                  <a:moveTo>
                    <a:pt x="3" y="3"/>
                  </a:move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63E2E078-EC80-4214-824A-A8A1A840A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8853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Dynamic –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60DEEA-0331-45ED-8943-6F9E74884092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08171" y="1600200"/>
            <a:ext cx="8231744" cy="4572000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E1D12F-78DF-4A32-BDDB-1E22FB9CA5D0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2A934A-AC6B-460C-9C93-B13CF6B626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F6F5131D-84AE-4294-83A1-243FE1C81A8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97ED16-D162-4BF7-B635-2F70E10855A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97234" y="1600200"/>
            <a:ext cx="2894766" cy="4572000"/>
          </a:xfrm>
          <a:solidFill>
            <a:schemeClr val="accent1"/>
          </a:solidFill>
        </p:spPr>
        <p:txBody>
          <a:bodyPr lIns="457200" tIns="457200" rIns="594360" bIns="457200"/>
          <a:lstStyle>
            <a:lvl1pPr>
              <a:defRPr sz="1600">
                <a:solidFill>
                  <a:schemeClr val="bg1"/>
                </a:solidFill>
              </a:defRPr>
            </a:lvl1pPr>
            <a:lvl2pPr marL="171450" indent="-171450"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342900" indent="-171450">
              <a:buClr>
                <a:schemeClr val="bg1"/>
              </a:buClr>
              <a:defRPr sz="1200">
                <a:solidFill>
                  <a:schemeClr val="bg1"/>
                </a:solidFill>
              </a:defRPr>
            </a:lvl3pPr>
            <a:lvl4pPr marL="51435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 marL="685800" indent="-171450"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  <a:lvl6pPr>
              <a:buClrTx/>
              <a:defRPr>
                <a:solidFill>
                  <a:schemeClr val="bg1"/>
                </a:solidFill>
              </a:defRPr>
            </a:lvl6pPr>
            <a:lvl7pPr>
              <a:buClrTx/>
              <a:defRPr>
                <a:solidFill>
                  <a:schemeClr val="bg1"/>
                </a:solidFill>
              </a:defRPr>
            </a:lvl7pPr>
            <a:lvl8pPr>
              <a:buClrTx/>
              <a:defRPr>
                <a:solidFill>
                  <a:schemeClr val="bg1"/>
                </a:solidFill>
              </a:defRPr>
            </a:lvl8pPr>
            <a:lvl9pPr>
              <a:buClrTx/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 Eight level</a:t>
            </a:r>
          </a:p>
          <a:p>
            <a:pPr lvl="8"/>
            <a:r>
              <a:rPr lang="en-US" dirty="0"/>
              <a:t>Ninth level</a:t>
            </a:r>
          </a:p>
        </p:txBody>
      </p:sp>
    </p:spTree>
    <p:extLst>
      <p:ext uri="{BB962C8B-B14F-4D97-AF65-F5344CB8AC3E}">
        <p14:creationId xmlns:p14="http://schemas.microsoft.com/office/powerpoint/2010/main" val="1957437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-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D034FA3F-D529-4D8B-B6EC-A8341FCAF67E}"/>
              </a:ext>
            </a:extLst>
          </p:cNvPr>
          <p:cNvSpPr>
            <a:spLocks noGrp="1"/>
          </p:cNvSpPr>
          <p:nvPr userDrawn="1">
            <p:ph sz="quarter" idx="14" hasCustomPrompt="1"/>
          </p:nvPr>
        </p:nvSpPr>
        <p:spPr bwMode="gray">
          <a:xfrm>
            <a:off x="616665" y="2515154"/>
            <a:ext cx="3347801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 userDrawn="1">
            <p:ph sz="quarter" idx="16" hasCustomPrompt="1"/>
          </p:nvPr>
        </p:nvSpPr>
        <p:spPr bwMode="gray">
          <a:xfrm>
            <a:off x="4420828" y="2515154"/>
            <a:ext cx="3350345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 Level Seven 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3"/>
            <a:endParaRPr lang="en-US" dirty="0"/>
          </a:p>
          <a:p>
            <a:pPr lvl="1"/>
            <a:endParaRPr lang="en-US" dirty="0"/>
          </a:p>
        </p:txBody>
      </p:sp>
      <p:sp>
        <p:nvSpPr>
          <p:cNvPr id="73" name="Content Placeholder 17">
            <a:extLst>
              <a:ext uri="{FF2B5EF4-FFF2-40B4-BE49-F238E27FC236}">
                <a16:creationId xmlns:a16="http://schemas.microsoft.com/office/drawing/2014/main" id="{9C016467-4262-4DAA-9B43-A02E57530676}"/>
              </a:ext>
            </a:extLst>
          </p:cNvPr>
          <p:cNvSpPr>
            <a:spLocks noGrp="1"/>
          </p:cNvSpPr>
          <p:nvPr userDrawn="1">
            <p:ph sz="quarter" idx="17" hasCustomPrompt="1"/>
          </p:nvPr>
        </p:nvSpPr>
        <p:spPr bwMode="gray">
          <a:xfrm>
            <a:off x="8238506" y="2515154"/>
            <a:ext cx="3347576" cy="3657600"/>
          </a:xfrm>
          <a:solidFill>
            <a:schemeClr val="bg2"/>
          </a:solidFill>
        </p:spPr>
        <p:txBody>
          <a:bodyPr lIns="182880" tIns="274320" rIns="182880"/>
          <a:lstStyle>
            <a:lvl1pPr algn="l">
              <a:spcBef>
                <a:spcPts val="1200"/>
              </a:spcBef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200"/>
            </a:lvl7pPr>
            <a:lvl8pPr>
              <a:defRPr sz="1100"/>
            </a:lvl8pPr>
            <a:lvl9pPr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Level two</a:t>
            </a:r>
          </a:p>
          <a:p>
            <a:pPr lvl="2"/>
            <a:r>
              <a:rPr lang="en-US" dirty="0"/>
              <a:t>Level three</a:t>
            </a:r>
          </a:p>
          <a:p>
            <a:pPr lvl="3"/>
            <a:r>
              <a:rPr lang="en-US" dirty="0"/>
              <a:t>Level four</a:t>
            </a:r>
          </a:p>
          <a:p>
            <a:pPr lvl="4"/>
            <a:r>
              <a:rPr lang="en-US" dirty="0"/>
              <a:t>Level five</a:t>
            </a:r>
          </a:p>
          <a:p>
            <a:pPr lvl="5"/>
            <a:r>
              <a:rPr lang="en-US" dirty="0"/>
              <a:t>Level Six</a:t>
            </a:r>
          </a:p>
          <a:p>
            <a:pPr lvl="6"/>
            <a:r>
              <a:rPr lang="en-US" dirty="0"/>
              <a:t>Level Seven</a:t>
            </a:r>
          </a:p>
          <a:p>
            <a:pPr lvl="7"/>
            <a:r>
              <a:rPr lang="en-US" dirty="0"/>
              <a:t>Level Eight</a:t>
            </a:r>
          </a:p>
          <a:p>
            <a:pPr lvl="8"/>
            <a:r>
              <a:rPr lang="en-US" dirty="0"/>
              <a:t>Level Nine</a:t>
            </a:r>
          </a:p>
          <a:p>
            <a:pPr lvl="1"/>
            <a:endParaRPr lang="en-US" dirty="0"/>
          </a:p>
        </p:txBody>
      </p:sp>
      <p:sp>
        <p:nvSpPr>
          <p:cNvPr id="818" name="TextBox 817">
            <a:extLst>
              <a:ext uri="{FF2B5EF4-FFF2-40B4-BE49-F238E27FC236}">
                <a16:creationId xmlns:a16="http://schemas.microsoft.com/office/drawing/2014/main" id="{0B7E1504-B128-423C-AA77-E7FED5DC3B79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F2C94F-DA57-4BDB-8E5C-E4A0C75223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FC59F98B-A991-4DEC-A409-289E778CB84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392189-2D4C-4618-9072-F26EE557FD0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6664" y="1600200"/>
            <a:ext cx="3347576" cy="914400"/>
          </a:xfrm>
          <a:solidFill>
            <a:schemeClr val="accent4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65955AB-F417-4DCB-8CC3-98BAC90A9AF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20827" y="1600200"/>
            <a:ext cx="3347576" cy="914400"/>
          </a:xfrm>
          <a:solidFill>
            <a:schemeClr val="accent1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7AFB5407-642C-468A-81DB-F0C5C485F6F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38506" y="1600200"/>
            <a:ext cx="3347576" cy="914400"/>
          </a:xfrm>
          <a:solidFill>
            <a:schemeClr val="accent2"/>
          </a:solidFill>
        </p:spPr>
        <p:txBody>
          <a:bodyPr lIns="182880" tIns="91440" rIns="182880" bIns="91440" anchor="ctr"/>
          <a:lstStyle>
            <a:lvl1pPr>
              <a:defRPr sz="1800">
                <a:solidFill>
                  <a:schemeClr val="bg1"/>
                </a:solidFill>
              </a:defRPr>
            </a:lvl1pPr>
            <a:lvl2pPr marL="0" indent="0">
              <a:buFont typeface="Open Sans" panose="020B0606030504020204" pitchFamily="34" charset="0"/>
              <a:buChar char="​"/>
              <a:defRPr sz="1800"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header</a:t>
            </a:r>
          </a:p>
        </p:txBody>
      </p:sp>
    </p:spTree>
    <p:extLst>
      <p:ext uri="{BB962C8B-B14F-4D97-AF65-F5344CB8AC3E}">
        <p14:creationId xmlns:p14="http://schemas.microsoft.com/office/powerpoint/2010/main" val="1543512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0CD733-93DE-4793-929B-26E6DBA7592D}"/>
              </a:ext>
            </a:extLst>
          </p:cNvPr>
          <p:cNvSpPr/>
          <p:nvPr userDrawn="1"/>
        </p:nvSpPr>
        <p:spPr bwMode="ltGray">
          <a:xfrm>
            <a:off x="1" y="1600202"/>
            <a:ext cx="7925276" cy="4570946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8382596" y="1608668"/>
            <a:ext cx="3809404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17EA1E-A574-444B-9004-45836D98DAD0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157BCD9-063B-4ED4-B68C-092EC2C342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7496CC-9DD2-4299-850C-005958FB65C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596" y="1600200"/>
            <a:ext cx="3809404" cy="4572000"/>
          </a:xfrm>
        </p:spPr>
        <p:txBody>
          <a:bodyPr tIns="457200" rIns="594360" bIns="45720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400"/>
            </a:lvl7pPr>
            <a:lvl8pPr>
              <a:defRPr sz="1200"/>
            </a:lvl8pPr>
            <a:lvl9pPr>
              <a:defRPr sz="18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 Seventh level</a:t>
            </a:r>
          </a:p>
          <a:p>
            <a:pPr lvl="7"/>
            <a:r>
              <a:rPr lang="en-US" dirty="0"/>
              <a:t> 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A0D276D7-17CD-46AB-99B2-97FD34FEEFF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70119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tcome / Benef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1458BF-96C1-46C6-A67F-AD0FB4B4E5C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81008" y="4347904"/>
            <a:ext cx="3202822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781D19-2DDB-4D83-983D-3D159A7DE7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81008" y="2063048"/>
            <a:ext cx="3202822" cy="1600200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2596" y="1699688"/>
            <a:ext cx="2007123" cy="298450"/>
          </a:xfrm>
        </p:spPr>
        <p:txBody>
          <a:bodyPr anchor="b"/>
          <a:lstStyle>
            <a:lvl1pPr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Outcome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8382596" y="3872441"/>
            <a:ext cx="3809404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596" y="3972469"/>
            <a:ext cx="2007123" cy="298450"/>
          </a:xfrm>
        </p:spPr>
        <p:txBody>
          <a:bodyPr anchor="b"/>
          <a:lstStyle>
            <a:lvl1pPr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Benefit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5888C-CFB4-4BEC-9B94-46E698DFC4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EE86E2-0F2F-484B-8170-3AEBA1DDEB2D}"/>
              </a:ext>
            </a:extLst>
          </p:cNvPr>
          <p:cNvSpPr/>
          <p:nvPr userDrawn="1"/>
        </p:nvSpPr>
        <p:spPr bwMode="ltGray">
          <a:xfrm>
            <a:off x="1" y="1600202"/>
            <a:ext cx="7925276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56D4D92B-574E-4F63-A5BA-8F7282B54C27}"/>
              </a:ext>
            </a:extLst>
          </p:cNvPr>
          <p:cNvCxnSpPr>
            <a:cxnSpLocks/>
          </p:cNvCxnSpPr>
          <p:nvPr userDrawn="1"/>
        </p:nvCxnSpPr>
        <p:spPr>
          <a:xfrm>
            <a:off x="8382596" y="1608668"/>
            <a:ext cx="3809404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ubtitle 2">
            <a:extLst>
              <a:ext uri="{FF2B5EF4-FFF2-40B4-BE49-F238E27FC236}">
                <a16:creationId xmlns:a16="http://schemas.microsoft.com/office/drawing/2014/main" id="{E9D6A872-88BD-4DFC-AFFD-1E9BEEB6533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4356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uc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09367CD-64CE-4B7B-91B1-53B17F8F693D}"/>
              </a:ext>
            </a:extLst>
          </p:cNvPr>
          <p:cNvSpPr/>
          <p:nvPr userDrawn="1"/>
        </p:nvSpPr>
        <p:spPr bwMode="ltGray">
          <a:xfrm>
            <a:off x="1" y="1600202"/>
            <a:ext cx="7925276" cy="4570947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72" name="Content Placeholder 17">
            <a:extLst>
              <a:ext uri="{FF2B5EF4-FFF2-40B4-BE49-F238E27FC236}">
                <a16:creationId xmlns:a16="http://schemas.microsoft.com/office/drawing/2014/main" id="{A0456ED3-FDC5-4E29-B939-E35EA08477C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11804" y="2409553"/>
            <a:ext cx="3202682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005EB21-86C3-42EF-BFE7-549D9EA364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3253" y="2079840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About</a:t>
            </a:r>
          </a:p>
        </p:txBody>
      </p:sp>
      <p:sp>
        <p:nvSpPr>
          <p:cNvPr id="74" name="Content Placeholder 17">
            <a:extLst>
              <a:ext uri="{FF2B5EF4-FFF2-40B4-BE49-F238E27FC236}">
                <a16:creationId xmlns:a16="http://schemas.microsoft.com/office/drawing/2014/main" id="{F00013B6-2241-400E-9E61-946C485F8D5E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11804" y="3952605"/>
            <a:ext cx="3202682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8C8783A-257B-4A50-95A0-6C7B8E51707B}"/>
              </a:ext>
            </a:extLst>
          </p:cNvPr>
          <p:cNvCxnSpPr>
            <a:cxnSpLocks/>
          </p:cNvCxnSpPr>
          <p:nvPr userDrawn="1"/>
        </p:nvCxnSpPr>
        <p:spPr>
          <a:xfrm>
            <a:off x="609759" y="1964843"/>
            <a:ext cx="3199645" cy="0"/>
          </a:xfrm>
          <a:prstGeom prst="line">
            <a:avLst/>
          </a:prstGeom>
          <a:ln w="25400">
            <a:solidFill>
              <a:schemeClr val="accent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789B473-DDE6-4450-A111-3761F341AAE3}"/>
              </a:ext>
            </a:extLst>
          </p:cNvPr>
          <p:cNvCxnSpPr>
            <a:cxnSpLocks/>
          </p:cNvCxnSpPr>
          <p:nvPr userDrawn="1"/>
        </p:nvCxnSpPr>
        <p:spPr>
          <a:xfrm>
            <a:off x="609759" y="3547676"/>
            <a:ext cx="3199645" cy="0"/>
          </a:xfrm>
          <a:prstGeom prst="line">
            <a:avLst/>
          </a:prstGeom>
          <a:ln w="25400">
            <a:solidFill>
              <a:schemeClr val="accent2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Placeholder 6">
            <a:extLst>
              <a:ext uri="{FF2B5EF4-FFF2-40B4-BE49-F238E27FC236}">
                <a16:creationId xmlns:a16="http://schemas.microsoft.com/office/drawing/2014/main" id="{0D0977FA-A4CA-4F1F-8109-D7498D165E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13253" y="3634037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2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Challenges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992B4C-D72B-4160-80E2-5EE05E2DDD3F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0"/>
              </a:spcBef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100000"/>
                </a:lnSpc>
                <a:spcBef>
                  <a:spcPts val="0"/>
                </a:spcBef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87" name="Content Placeholder 17">
            <a:extLst>
              <a:ext uri="{FF2B5EF4-FFF2-40B4-BE49-F238E27FC236}">
                <a16:creationId xmlns:a16="http://schemas.microsoft.com/office/drawing/2014/main" id="{CB3B18B9-1B70-4F2B-86D9-C5183A845D12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4270357" y="2409553"/>
            <a:ext cx="3202682" cy="934931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88" name="Text Placeholder 6">
            <a:extLst>
              <a:ext uri="{FF2B5EF4-FFF2-40B4-BE49-F238E27FC236}">
                <a16:creationId xmlns:a16="http://schemas.microsoft.com/office/drawing/2014/main" id="{45C2837B-EA55-4186-A2EA-1E7FB5B122D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271805" y="2079840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4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Solution</a:t>
            </a:r>
          </a:p>
        </p:txBody>
      </p:sp>
      <p:sp>
        <p:nvSpPr>
          <p:cNvPr id="89" name="Content Placeholder 17">
            <a:extLst>
              <a:ext uri="{FF2B5EF4-FFF2-40B4-BE49-F238E27FC236}">
                <a16:creationId xmlns:a16="http://schemas.microsoft.com/office/drawing/2014/main" id="{00A3A11C-EA43-4ACC-83B9-C4C7C1080E3C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4270357" y="3952605"/>
            <a:ext cx="3202682" cy="847996"/>
          </a:xfrm>
          <a:noFill/>
        </p:spPr>
        <p:txBody>
          <a:bodyPr vert="horz" lIns="0" tIns="0" rIns="0" bIns="457200" rtlCol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lang="en-US" sz="1050" dirty="0">
                <a:solidFill>
                  <a:schemeClr val="tx2"/>
                </a:solidFill>
              </a:defRPr>
            </a:lvl1pPr>
            <a:lvl2pPr marL="114300" indent="-114300">
              <a:lnSpc>
                <a:spcPct val="100000"/>
              </a:lnSpc>
              <a:spcBef>
                <a:spcPts val="0"/>
              </a:spcBef>
              <a:defRPr lang="en-US" sz="1000" dirty="0">
                <a:solidFill>
                  <a:schemeClr val="tx2"/>
                </a:solidFill>
              </a:defRPr>
            </a:lvl2pPr>
            <a:lvl3pPr>
              <a:defRPr lang="en-US" sz="1400" dirty="0">
                <a:solidFill>
                  <a:schemeClr val="tx2"/>
                </a:solidFill>
              </a:defRPr>
            </a:lvl3pPr>
            <a:lvl4pPr>
              <a:defRPr lang="en-US" sz="1200" dirty="0">
                <a:solidFill>
                  <a:schemeClr val="tx2"/>
                </a:solidFill>
              </a:defRPr>
            </a:lvl4pPr>
            <a:lvl5pPr>
              <a:defRPr lang="en-US" sz="1200" dirty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EAAB5B3C-AE89-4605-BB4B-0C07DE733C40}"/>
              </a:ext>
            </a:extLst>
          </p:cNvPr>
          <p:cNvCxnSpPr>
            <a:cxnSpLocks/>
          </p:cNvCxnSpPr>
          <p:nvPr userDrawn="1"/>
        </p:nvCxnSpPr>
        <p:spPr>
          <a:xfrm>
            <a:off x="4268312" y="1964843"/>
            <a:ext cx="3199645" cy="0"/>
          </a:xfrm>
          <a:prstGeom prst="line">
            <a:avLst/>
          </a:prstGeom>
          <a:ln w="25400">
            <a:solidFill>
              <a:schemeClr val="accent4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4709593A-BC10-40A3-842E-346F6E0EE30C}"/>
              </a:ext>
            </a:extLst>
          </p:cNvPr>
          <p:cNvCxnSpPr>
            <a:cxnSpLocks/>
          </p:cNvCxnSpPr>
          <p:nvPr userDrawn="1"/>
        </p:nvCxnSpPr>
        <p:spPr>
          <a:xfrm>
            <a:off x="4268312" y="3547676"/>
            <a:ext cx="3199645" cy="0"/>
          </a:xfrm>
          <a:prstGeom prst="line">
            <a:avLst/>
          </a:prstGeom>
          <a:ln w="25400">
            <a:solidFill>
              <a:schemeClr val="accent6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 Placeholder 6">
            <a:extLst>
              <a:ext uri="{FF2B5EF4-FFF2-40B4-BE49-F238E27FC236}">
                <a16:creationId xmlns:a16="http://schemas.microsoft.com/office/drawing/2014/main" id="{48CE9E08-388B-4458-B1F4-453A8413D63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271805" y="3634037"/>
            <a:ext cx="2007123" cy="227454"/>
          </a:xfrm>
        </p:spPr>
        <p:txBody>
          <a:bodyPr anchor="b"/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accent6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Impact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D909953-1B24-4C7D-A173-A53DF3FC7EC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384183" y="2971800"/>
            <a:ext cx="3194882" cy="182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ED48B1-3A1C-41E2-BEC6-E8E6B54A07B0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076514" y="1600201"/>
            <a:ext cx="1841980" cy="660399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r>
              <a:rPr lang="en-US" dirty="0"/>
              <a:t>Insert Logo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0A78DDD-5F83-4940-98A7-CF6D7FB8140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4183" y="5022215"/>
            <a:ext cx="3201234" cy="1153795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1400"/>
            </a:lvl1pPr>
            <a:lvl2pPr marL="0" indent="0" algn="ctr">
              <a:lnSpc>
                <a:spcPct val="100000"/>
              </a:lnSpc>
              <a:spcBef>
                <a:spcPts val="0"/>
              </a:spcBef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None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3" name="Text Placeholder 10">
            <a:extLst>
              <a:ext uri="{FF2B5EF4-FFF2-40B4-BE49-F238E27FC236}">
                <a16:creationId xmlns:a16="http://schemas.microsoft.com/office/drawing/2014/main" id="{356F2006-5264-4FEB-8EBA-8BA6A55D19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77832" y="2347933"/>
            <a:ext cx="3207585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Location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7F59A-4C67-4F41-A6E0-906850EDF3F1}"/>
              </a:ext>
            </a:extLst>
          </p:cNvPr>
          <p:cNvSpPr/>
          <p:nvPr userDrawn="1"/>
        </p:nvSpPr>
        <p:spPr>
          <a:xfrm>
            <a:off x="608898" y="4978400"/>
            <a:ext cx="3205588" cy="879645"/>
          </a:xfrm>
          <a:prstGeom prst="rect">
            <a:avLst/>
          </a:prstGeom>
          <a:gradFill>
            <a:gsLst>
              <a:gs pos="0">
                <a:schemeClr val="accent4"/>
              </a:gs>
              <a:gs pos="98000">
                <a:schemeClr val="accent4"/>
              </a:gs>
            </a:gsLst>
            <a:lin ang="5400000" scaled="1"/>
          </a:gradFill>
        </p:spPr>
        <p:txBody>
          <a:bodyPr vert="horz" lIns="594360" tIns="457200" rIns="457200" bIns="45720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152" name="Rectangle 151">
            <a:extLst>
              <a:ext uri="{FF2B5EF4-FFF2-40B4-BE49-F238E27FC236}">
                <a16:creationId xmlns:a16="http://schemas.microsoft.com/office/drawing/2014/main" id="{85779326-D874-4DC4-BA73-C7157B414B05}"/>
              </a:ext>
            </a:extLst>
          </p:cNvPr>
          <p:cNvSpPr/>
          <p:nvPr userDrawn="1"/>
        </p:nvSpPr>
        <p:spPr>
          <a:xfrm>
            <a:off x="4268311" y="4978400"/>
            <a:ext cx="3204728" cy="878840"/>
          </a:xfrm>
          <a:prstGeom prst="rect">
            <a:avLst/>
          </a:prstGeom>
          <a:solidFill>
            <a:schemeClr val="accent1"/>
          </a:solidFill>
        </p:spPr>
        <p:txBody>
          <a:bodyPr vert="horz" lIns="457200" tIns="457200" rIns="594360" bIns="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0"/>
              </a:spcBef>
              <a:buClr>
                <a:schemeClr val="tx1">
                  <a:lumMod val="60000"/>
                  <a:lumOff val="40000"/>
                </a:schemeClr>
              </a:buClr>
              <a:buSzPct val="90000"/>
              <a:buFont typeface="Arial" panose="020B0604020202020204" pitchFamily="34" charset="0"/>
              <a:buChar char="​"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FD359B-DBB1-4A58-B3A5-88DBD360EF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Company Name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9A29AA74-2865-4B6A-BD11-7A351A336A6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09C7727F-F570-4AF1-856D-9854483623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77832" y="2647290"/>
            <a:ext cx="3207585" cy="241300"/>
          </a:xfr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1200"/>
            </a:lvl1pPr>
            <a:lvl2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2pPr>
            <a:lvl3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3pPr>
            <a:lvl4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4pPr>
            <a:lvl5pPr marL="0" indent="0" algn="ctr">
              <a:buFont typeface="Open Sans" panose="020B0606030504020204" pitchFamily="34" charset="0"/>
              <a:buChar char="​"/>
              <a:defRPr sz="12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 dirty="0"/>
              <a:t>Industry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F13DC67D-58A2-45BD-A728-B6ECDD8B5A5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13253" y="4978400"/>
            <a:ext cx="3201234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Products</a:t>
            </a:r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53D9F0A4-74F4-4BA6-AD21-4791EF0A203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75108" y="4978400"/>
            <a:ext cx="3201234" cy="227454"/>
          </a:xfrm>
        </p:spPr>
        <p:txBody>
          <a:bodyPr anchor="b"/>
          <a:lstStyle>
            <a:lvl1pPr algn="ctr">
              <a:lnSpc>
                <a:spcPct val="100000"/>
              </a:lnSpc>
              <a:spcBef>
                <a:spcPts val="0"/>
              </a:spcBef>
              <a:defRPr sz="1000">
                <a:solidFill>
                  <a:schemeClr val="bg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Strategic Priorities</a:t>
            </a:r>
          </a:p>
        </p:txBody>
      </p:sp>
    </p:spTree>
    <p:extLst>
      <p:ext uri="{BB962C8B-B14F-4D97-AF65-F5344CB8AC3E}">
        <p14:creationId xmlns:p14="http://schemas.microsoft.com/office/powerpoint/2010/main" val="100987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-Bleed Ph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F5379A2-B049-4A1C-A18D-79A1F237E82B}"/>
              </a:ext>
            </a:extLst>
          </p:cNvPr>
          <p:cNvSpPr txBox="1"/>
          <p:nvPr userDrawn="1"/>
        </p:nvSpPr>
        <p:spPr bwMode="white"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solidFill>
                  <a:schemeClr val="bg1"/>
                </a:solidFill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963ABA-B135-4D13-8059-831B7A9446D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" y="6766561"/>
            <a:ext cx="12192000" cy="9522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EEA9A53D-C1B8-4AC0-AF50-F242E124EF75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A5945F4E-578F-4EE5-B98E-A75643A79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19DCDB05-0E28-45DE-9267-3E480A2300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C693093-F44C-4AF7-8565-38BF0EC750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83C36CFC-0A28-4E5C-BEAB-B63CE60700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45A3F9BB-BAC6-4065-B81D-9F3DF8163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2C0EF4D9-E299-4B39-8F2A-BD56CEC524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F9A586-3983-444B-A345-4A891295D7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chemeClr val="tx2"/>
                </a:solidFill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566660B-2EAC-47CE-944F-D039B1DF2E0F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Confidential   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Arial" panose="020B0604020202020204" pitchFamily="34" charset="0"/>
              </a:rPr>
              <a:t>│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366436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B1C210DC-5DBB-4F0D-875F-CD8AAAB938CE}"/>
              </a:ext>
            </a:extLst>
          </p:cNvPr>
          <p:cNvSpPr/>
          <p:nvPr userDrawn="1"/>
        </p:nvSpPr>
        <p:spPr bwMode="gray">
          <a:xfrm>
            <a:off x="1982394" y="2055430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6F04B0-7860-407F-85B7-42E38FAFE34B}"/>
              </a:ext>
            </a:extLst>
          </p:cNvPr>
          <p:cNvSpPr/>
          <p:nvPr userDrawn="1"/>
        </p:nvSpPr>
        <p:spPr bwMode="gray">
          <a:xfrm>
            <a:off x="8391487" y="2055430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FECF9D0-D7A8-43DD-B38D-E1090C0B322F}"/>
              </a:ext>
            </a:extLst>
          </p:cNvPr>
          <p:cNvSpPr/>
          <p:nvPr userDrawn="1"/>
        </p:nvSpPr>
        <p:spPr bwMode="gray">
          <a:xfrm>
            <a:off x="5186275" y="2055430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D23688F-2550-4740-B5D6-C78F74FDE08D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4C5A99F-0678-4DC4-A266-1AD031E9C8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4EBF1472-E940-4CC7-B5D3-349346A425A8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C9B40-9AF4-4EF7-8384-2ACE79EA95C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26302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D69CA39A-E967-4A68-A944-35C345A456D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22455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1A16A22-350B-4B24-A3CD-4D5DE470DE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925277" y="4267940"/>
            <a:ext cx="2745503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47287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Oval 83">
            <a:extLst>
              <a:ext uri="{FF2B5EF4-FFF2-40B4-BE49-F238E27FC236}">
                <a16:creationId xmlns:a16="http://schemas.microsoft.com/office/drawing/2014/main" id="{085441A7-EBA5-4ABB-8D29-CE4338F0F9B5}"/>
              </a:ext>
            </a:extLst>
          </p:cNvPr>
          <p:cNvSpPr/>
          <p:nvPr userDrawn="1"/>
        </p:nvSpPr>
        <p:spPr bwMode="gray">
          <a:xfrm>
            <a:off x="1066027" y="2060873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3019BB56-AE7C-42CA-A8FF-432F4F176B8B}"/>
              </a:ext>
            </a:extLst>
          </p:cNvPr>
          <p:cNvSpPr/>
          <p:nvPr userDrawn="1"/>
        </p:nvSpPr>
        <p:spPr bwMode="gray">
          <a:xfrm>
            <a:off x="9304556" y="2060873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5670C03F-6336-45E3-A9F4-0CD130D80D1B}"/>
              </a:ext>
            </a:extLst>
          </p:cNvPr>
          <p:cNvSpPr/>
          <p:nvPr userDrawn="1"/>
        </p:nvSpPr>
        <p:spPr bwMode="gray">
          <a:xfrm>
            <a:off x="6563810" y="2060873"/>
            <a:ext cx="1829435" cy="1828959"/>
          </a:xfrm>
          <a:prstGeom prst="ellipse">
            <a:avLst/>
          </a:prstGeom>
          <a:solidFill>
            <a:schemeClr val="accent1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 dirty="0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45D908EF-1F96-4808-A8DB-F55AB9E8E436}"/>
              </a:ext>
            </a:extLst>
          </p:cNvPr>
          <p:cNvSpPr/>
          <p:nvPr userDrawn="1"/>
        </p:nvSpPr>
        <p:spPr bwMode="gray">
          <a:xfrm>
            <a:off x="3807924" y="2060873"/>
            <a:ext cx="1829435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AAF357F-A1D5-401D-94D2-9C67E6AEDA09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6ED71B-2619-4816-B753-5E850ED08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BB679D5C-AEFA-4052-96E3-7DF67D7C105A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83A73281-E5F0-4C3B-BE4E-A12D56CC10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2893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70078EAE-661A-4C72-917B-F0225239F68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80746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6D6B40-9CB0-4B56-A3E1-9A7F945F09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4660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6F5CA9C-E491-4F70-B6EE-A5064106011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68575" y="4269508"/>
            <a:ext cx="2286595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4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62167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A1FDF9D3-5B68-4A75-97BF-2C5113CFAA66}"/>
              </a:ext>
            </a:extLst>
          </p:cNvPr>
          <p:cNvSpPr/>
          <p:nvPr userDrawn="1"/>
        </p:nvSpPr>
        <p:spPr bwMode="gray">
          <a:xfrm>
            <a:off x="609960" y="2064664"/>
            <a:ext cx="1829435" cy="1828959"/>
          </a:xfrm>
          <a:prstGeom prst="ellipse">
            <a:avLst/>
          </a:prstGeom>
          <a:solidFill>
            <a:schemeClr val="accent4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>
              <a:solidFill>
                <a:schemeClr val="accent4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EAB1992-E472-4489-8A4E-A8FE45DE10CF}"/>
              </a:ext>
            </a:extLst>
          </p:cNvPr>
          <p:cNvSpPr/>
          <p:nvPr userDrawn="1"/>
        </p:nvSpPr>
        <p:spPr bwMode="gray">
          <a:xfrm>
            <a:off x="9747012" y="2064664"/>
            <a:ext cx="1829435" cy="1828959"/>
          </a:xfrm>
          <a:prstGeom prst="ellipse">
            <a:avLst/>
          </a:prstGeom>
          <a:solidFill>
            <a:schemeClr val="accent5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51C90A-573F-4E4A-9359-5C7B0F546BF9}"/>
              </a:ext>
            </a:extLst>
          </p:cNvPr>
          <p:cNvSpPr/>
          <p:nvPr userDrawn="1"/>
        </p:nvSpPr>
        <p:spPr bwMode="gray">
          <a:xfrm>
            <a:off x="5202736" y="2064664"/>
            <a:ext cx="1829435" cy="1828959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 algn="ctr"/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79E162-3D8F-4829-A4AD-02A03597B11A}"/>
              </a:ext>
            </a:extLst>
          </p:cNvPr>
          <p:cNvSpPr/>
          <p:nvPr userDrawn="1"/>
        </p:nvSpPr>
        <p:spPr bwMode="gray">
          <a:xfrm>
            <a:off x="2893206" y="2064664"/>
            <a:ext cx="1829435" cy="1828959"/>
          </a:xfrm>
          <a:prstGeom prst="ellipse">
            <a:avLst/>
          </a:prstGeom>
          <a:solidFill>
            <a:schemeClr val="accent3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 dirty="0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026B9B36-08E7-4664-970C-13123F24C793}"/>
              </a:ext>
            </a:extLst>
          </p:cNvPr>
          <p:cNvSpPr/>
          <p:nvPr userDrawn="1"/>
        </p:nvSpPr>
        <p:spPr bwMode="gray">
          <a:xfrm>
            <a:off x="7466866" y="2064664"/>
            <a:ext cx="1829435" cy="1828959"/>
          </a:xfrm>
          <a:prstGeom prst="ellipse">
            <a:avLst/>
          </a:prstGeom>
          <a:solidFill>
            <a:schemeClr val="accent2"/>
          </a:solidFill>
          <a:ln w="762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sz="1800" dirty="0">
              <a:solidFill>
                <a:schemeClr val="lt1"/>
              </a:solidFill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E19ACAF-9401-49DF-ACFF-2BA2129506AB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A8A47F-2243-412F-A1A8-FA8E3475F5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One Line Title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EEA64E97-C31D-49B1-B8E1-20E5F404F516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11831"/>
            <a:ext cx="10965543" cy="247743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2E201879-B985-4ADE-8AD6-6C3E14CE0AF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1009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4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495BAAB-E860-4075-9DA3-ABA7C32D235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894767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3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62D3946B-F2F1-42AF-8E89-00761A7745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186444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1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22F84664-2E68-46AE-AE2C-E8D2B6C9A1D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71947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2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DC9B65E-8BAA-4676-9F32-44EC3772D34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754553" y="4282873"/>
            <a:ext cx="1829276" cy="1458912"/>
          </a:xfrm>
        </p:spPr>
        <p:txBody>
          <a:bodyPr/>
          <a:lstStyle>
            <a:lvl1pPr algn="ctr">
              <a:lnSpc>
                <a:spcPct val="100000"/>
              </a:lnSpc>
              <a:spcBef>
                <a:spcPts val="600"/>
              </a:spcBef>
              <a:defRPr sz="2000">
                <a:solidFill>
                  <a:schemeClr val="accent5"/>
                </a:solidFill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Font typeface="Open Sans" panose="020B0606030504020204" pitchFamily="34" charset="0"/>
              <a:buChar char="​"/>
              <a:defRPr sz="1600"/>
            </a:lvl2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70986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3FC38F94-115E-4DBE-80BB-680CB172F9FB}"/>
              </a:ext>
            </a:extLst>
          </p:cNvPr>
          <p:cNvSpPr/>
          <p:nvPr userDrawn="1"/>
        </p:nvSpPr>
        <p:spPr>
          <a:xfrm rot="2700000">
            <a:off x="811896" y="-3658611"/>
            <a:ext cx="9864449" cy="13471649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2" y="2057401"/>
            <a:ext cx="5945147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C5E11EA0-C34E-47CC-A1C4-C041612819E2}"/>
              </a:ext>
            </a:extLst>
          </p:cNvPr>
          <p:cNvSpPr/>
          <p:nvPr userDrawn="1"/>
        </p:nvSpPr>
        <p:spPr>
          <a:xfrm rot="2700000">
            <a:off x="9039732" y="3334353"/>
            <a:ext cx="970552" cy="4541320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9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B549803D-F7F0-48E9-BBB5-E569A72C8C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H="1">
            <a:off x="49339" y="45989"/>
            <a:ext cx="4570486" cy="38587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C249B23-2928-4767-A864-83C188716A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6361" r="3001" b="12901"/>
          <a:stretch/>
        </p:blipFill>
        <p:spPr>
          <a:xfrm>
            <a:off x="5929661" y="-1"/>
            <a:ext cx="6262340" cy="6857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2636F09F-A6BA-EC45-A010-8BDB1ECF9AD1}"/>
              </a:ext>
            </a:extLst>
          </p:cNvPr>
          <p:cNvGrpSpPr/>
          <p:nvPr userDrawn="1"/>
        </p:nvGrpSpPr>
        <p:grpSpPr>
          <a:xfrm>
            <a:off x="595851" y="6415843"/>
            <a:ext cx="10834072" cy="197227"/>
            <a:chOff x="595695" y="6295593"/>
            <a:chExt cx="10831251" cy="197227"/>
          </a:xfrm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29EA418-2930-7140-9AE3-D7B3E1AFC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7198" y="6351304"/>
              <a:ext cx="198966" cy="137950"/>
            </a:xfrm>
            <a:custGeom>
              <a:avLst/>
              <a:gdLst>
                <a:gd name="T0" fmla="*/ 82 w 86"/>
                <a:gd name="T1" fmla="*/ 0 h 60"/>
                <a:gd name="T2" fmla="*/ 78 w 86"/>
                <a:gd name="T3" fmla="*/ 4 h 60"/>
                <a:gd name="T4" fmla="*/ 63 w 86"/>
                <a:gd name="T5" fmla="*/ 48 h 60"/>
                <a:gd name="T6" fmla="*/ 48 w 86"/>
                <a:gd name="T7" fmla="*/ 4 h 60"/>
                <a:gd name="T8" fmla="*/ 44 w 86"/>
                <a:gd name="T9" fmla="*/ 0 h 60"/>
                <a:gd name="T10" fmla="*/ 43 w 86"/>
                <a:gd name="T11" fmla="*/ 0 h 60"/>
                <a:gd name="T12" fmla="*/ 39 w 86"/>
                <a:gd name="T13" fmla="*/ 4 h 60"/>
                <a:gd name="T14" fmla="*/ 24 w 86"/>
                <a:gd name="T15" fmla="*/ 48 h 60"/>
                <a:gd name="T16" fmla="*/ 9 w 86"/>
                <a:gd name="T17" fmla="*/ 4 h 60"/>
                <a:gd name="T18" fmla="*/ 5 w 86"/>
                <a:gd name="T19" fmla="*/ 0 h 60"/>
                <a:gd name="T20" fmla="*/ 0 w 86"/>
                <a:gd name="T21" fmla="*/ 4 h 60"/>
                <a:gd name="T22" fmla="*/ 1 w 86"/>
                <a:gd name="T23" fmla="*/ 7 h 60"/>
                <a:gd name="T24" fmla="*/ 19 w 86"/>
                <a:gd name="T25" fmla="*/ 56 h 60"/>
                <a:gd name="T26" fmla="*/ 24 w 86"/>
                <a:gd name="T27" fmla="*/ 60 h 60"/>
                <a:gd name="T28" fmla="*/ 24 w 86"/>
                <a:gd name="T29" fmla="*/ 60 h 60"/>
                <a:gd name="T30" fmla="*/ 29 w 86"/>
                <a:gd name="T31" fmla="*/ 56 h 60"/>
                <a:gd name="T32" fmla="*/ 43 w 86"/>
                <a:gd name="T33" fmla="*/ 14 h 60"/>
                <a:gd name="T34" fmla="*/ 58 w 86"/>
                <a:gd name="T35" fmla="*/ 56 h 60"/>
                <a:gd name="T36" fmla="*/ 63 w 86"/>
                <a:gd name="T37" fmla="*/ 60 h 60"/>
                <a:gd name="T38" fmla="*/ 63 w 86"/>
                <a:gd name="T39" fmla="*/ 60 h 60"/>
                <a:gd name="T40" fmla="*/ 68 w 86"/>
                <a:gd name="T41" fmla="*/ 56 h 60"/>
                <a:gd name="T42" fmla="*/ 86 w 86"/>
                <a:gd name="T43" fmla="*/ 7 h 60"/>
                <a:gd name="T44" fmla="*/ 86 w 86"/>
                <a:gd name="T45" fmla="*/ 4 h 60"/>
                <a:gd name="T46" fmla="*/ 82 w 86"/>
                <a:gd name="T4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6" h="60">
                  <a:moveTo>
                    <a:pt x="82" y="0"/>
                  </a:moveTo>
                  <a:cubicBezTo>
                    <a:pt x="80" y="0"/>
                    <a:pt x="78" y="2"/>
                    <a:pt x="78" y="4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7" y="2"/>
                    <a:pt x="46" y="0"/>
                    <a:pt x="44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0"/>
                    <a:pt x="39" y="2"/>
                    <a:pt x="39" y="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1" y="6"/>
                    <a:pt x="1" y="7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0" y="59"/>
                    <a:pt x="21" y="60"/>
                    <a:pt x="24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6" y="60"/>
                    <a:pt x="28" y="59"/>
                    <a:pt x="29" y="56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9" y="59"/>
                    <a:pt x="60" y="60"/>
                    <a:pt x="63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5" y="60"/>
                    <a:pt x="67" y="59"/>
                    <a:pt x="68" y="56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6"/>
                    <a:pt x="86" y="5"/>
                    <a:pt x="86" y="4"/>
                  </a:cubicBezTo>
                  <a:cubicBezTo>
                    <a:pt x="86" y="2"/>
                    <a:pt x="85" y="0"/>
                    <a:pt x="8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DAC32447-08B3-0948-AE14-0E87D23755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41470" y="6351304"/>
              <a:ext cx="135297" cy="140602"/>
            </a:xfrm>
            <a:custGeom>
              <a:avLst/>
              <a:gdLst>
                <a:gd name="T0" fmla="*/ 29 w 58"/>
                <a:gd name="T1" fmla="*/ 0 h 61"/>
                <a:gd name="T2" fmla="*/ 0 w 58"/>
                <a:gd name="T3" fmla="*/ 30 h 61"/>
                <a:gd name="T4" fmla="*/ 0 w 58"/>
                <a:gd name="T5" fmla="*/ 30 h 61"/>
                <a:gd name="T6" fmla="*/ 29 w 58"/>
                <a:gd name="T7" fmla="*/ 61 h 61"/>
                <a:gd name="T8" fmla="*/ 58 w 58"/>
                <a:gd name="T9" fmla="*/ 30 h 61"/>
                <a:gd name="T10" fmla="*/ 58 w 58"/>
                <a:gd name="T11" fmla="*/ 30 h 61"/>
                <a:gd name="T12" fmla="*/ 29 w 58"/>
                <a:gd name="T13" fmla="*/ 0 h 61"/>
                <a:gd name="T14" fmla="*/ 49 w 58"/>
                <a:gd name="T15" fmla="*/ 30 h 61"/>
                <a:gd name="T16" fmla="*/ 29 w 58"/>
                <a:gd name="T17" fmla="*/ 54 h 61"/>
                <a:gd name="T18" fmla="*/ 9 w 58"/>
                <a:gd name="T19" fmla="*/ 30 h 61"/>
                <a:gd name="T20" fmla="*/ 9 w 58"/>
                <a:gd name="T21" fmla="*/ 30 h 61"/>
                <a:gd name="T22" fmla="*/ 29 w 58"/>
                <a:gd name="T23" fmla="*/ 6 h 61"/>
                <a:gd name="T24" fmla="*/ 49 w 58"/>
                <a:gd name="T25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1">
                  <a:moveTo>
                    <a:pt x="29" y="0"/>
                  </a:moveTo>
                  <a:cubicBezTo>
                    <a:pt x="11" y="0"/>
                    <a:pt x="0" y="14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47"/>
                    <a:pt x="11" y="61"/>
                    <a:pt x="29" y="61"/>
                  </a:cubicBezTo>
                  <a:cubicBezTo>
                    <a:pt x="47" y="61"/>
                    <a:pt x="58" y="47"/>
                    <a:pt x="58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13"/>
                    <a:pt x="47" y="0"/>
                    <a:pt x="29" y="0"/>
                  </a:cubicBezTo>
                  <a:moveTo>
                    <a:pt x="49" y="30"/>
                  </a:moveTo>
                  <a:cubicBezTo>
                    <a:pt x="49" y="43"/>
                    <a:pt x="42" y="54"/>
                    <a:pt x="29" y="54"/>
                  </a:cubicBezTo>
                  <a:cubicBezTo>
                    <a:pt x="17" y="54"/>
                    <a:pt x="9" y="43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18"/>
                    <a:pt x="16" y="6"/>
                    <a:pt x="29" y="6"/>
                  </a:cubicBezTo>
                  <a:cubicBezTo>
                    <a:pt x="41" y="6"/>
                    <a:pt x="49" y="18"/>
                    <a:pt x="49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30DBD9D-2A47-D74D-BCD8-1AA589BBE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7990" y="6351304"/>
              <a:ext cx="74281" cy="137950"/>
            </a:xfrm>
            <a:custGeom>
              <a:avLst/>
              <a:gdLst>
                <a:gd name="T0" fmla="*/ 29 w 33"/>
                <a:gd name="T1" fmla="*/ 0 h 60"/>
                <a:gd name="T2" fmla="*/ 9 w 33"/>
                <a:gd name="T3" fmla="*/ 16 h 60"/>
                <a:gd name="T4" fmla="*/ 9 w 33"/>
                <a:gd name="T5" fmla="*/ 5 h 60"/>
                <a:gd name="T6" fmla="*/ 4 w 33"/>
                <a:gd name="T7" fmla="*/ 0 h 60"/>
                <a:gd name="T8" fmla="*/ 0 w 33"/>
                <a:gd name="T9" fmla="*/ 5 h 60"/>
                <a:gd name="T10" fmla="*/ 0 w 33"/>
                <a:gd name="T11" fmla="*/ 56 h 60"/>
                <a:gd name="T12" fmla="*/ 4 w 33"/>
                <a:gd name="T13" fmla="*/ 60 h 60"/>
                <a:gd name="T14" fmla="*/ 9 w 33"/>
                <a:gd name="T15" fmla="*/ 56 h 60"/>
                <a:gd name="T16" fmla="*/ 9 w 33"/>
                <a:gd name="T17" fmla="*/ 36 h 60"/>
                <a:gd name="T18" fmla="*/ 29 w 33"/>
                <a:gd name="T19" fmla="*/ 9 h 60"/>
                <a:gd name="T20" fmla="*/ 33 w 33"/>
                <a:gd name="T21" fmla="*/ 4 h 60"/>
                <a:gd name="T22" fmla="*/ 29 w 33"/>
                <a:gd name="T2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60">
                  <a:moveTo>
                    <a:pt x="29" y="0"/>
                  </a:moveTo>
                  <a:cubicBezTo>
                    <a:pt x="21" y="0"/>
                    <a:pt x="13" y="6"/>
                    <a:pt x="9" y="1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8"/>
                    <a:pt x="2" y="60"/>
                    <a:pt x="4" y="60"/>
                  </a:cubicBezTo>
                  <a:cubicBezTo>
                    <a:pt x="7" y="60"/>
                    <a:pt x="9" y="58"/>
                    <a:pt x="9" y="5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19"/>
                    <a:pt x="18" y="10"/>
                    <a:pt x="29" y="9"/>
                  </a:cubicBezTo>
                  <a:cubicBezTo>
                    <a:pt x="32" y="9"/>
                    <a:pt x="33" y="7"/>
                    <a:pt x="33" y="4"/>
                  </a:cubicBezTo>
                  <a:cubicBezTo>
                    <a:pt x="33" y="2"/>
                    <a:pt x="31" y="0"/>
                    <a:pt x="2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C1276313-A4CB-3A44-9682-A7522A749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3493" y="6295593"/>
              <a:ext cx="21223" cy="193660"/>
            </a:xfrm>
            <a:custGeom>
              <a:avLst/>
              <a:gdLst>
                <a:gd name="T0" fmla="*/ 5 w 9"/>
                <a:gd name="T1" fmla="*/ 0 h 84"/>
                <a:gd name="T2" fmla="*/ 0 w 9"/>
                <a:gd name="T3" fmla="*/ 5 h 84"/>
                <a:gd name="T4" fmla="*/ 0 w 9"/>
                <a:gd name="T5" fmla="*/ 80 h 84"/>
                <a:gd name="T6" fmla="*/ 5 w 9"/>
                <a:gd name="T7" fmla="*/ 84 h 84"/>
                <a:gd name="T8" fmla="*/ 9 w 9"/>
                <a:gd name="T9" fmla="*/ 80 h 84"/>
                <a:gd name="T10" fmla="*/ 9 w 9"/>
                <a:gd name="T11" fmla="*/ 5 h 84"/>
                <a:gd name="T12" fmla="*/ 5 w 9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8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2"/>
                    <a:pt x="2" y="84"/>
                    <a:pt x="5" y="84"/>
                  </a:cubicBezTo>
                  <a:cubicBezTo>
                    <a:pt x="7" y="84"/>
                    <a:pt x="9" y="82"/>
                    <a:pt x="9" y="80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D74EB926-FAF2-C548-9302-28EC736021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35939" y="6295593"/>
              <a:ext cx="135297" cy="196313"/>
            </a:xfrm>
            <a:custGeom>
              <a:avLst/>
              <a:gdLst>
                <a:gd name="T0" fmla="*/ 55 w 59"/>
                <a:gd name="T1" fmla="*/ 0 h 85"/>
                <a:gd name="T2" fmla="*/ 50 w 59"/>
                <a:gd name="T3" fmla="*/ 5 h 85"/>
                <a:gd name="T4" fmla="*/ 50 w 59"/>
                <a:gd name="T5" fmla="*/ 36 h 85"/>
                <a:gd name="T6" fmla="*/ 28 w 59"/>
                <a:gd name="T7" fmla="*/ 24 h 85"/>
                <a:gd name="T8" fmla="*/ 0 w 59"/>
                <a:gd name="T9" fmla="*/ 54 h 85"/>
                <a:gd name="T10" fmla="*/ 0 w 59"/>
                <a:gd name="T11" fmla="*/ 54 h 85"/>
                <a:gd name="T12" fmla="*/ 28 w 59"/>
                <a:gd name="T13" fmla="*/ 85 h 85"/>
                <a:gd name="T14" fmla="*/ 50 w 59"/>
                <a:gd name="T15" fmla="*/ 72 h 85"/>
                <a:gd name="T16" fmla="*/ 50 w 59"/>
                <a:gd name="T17" fmla="*/ 80 h 85"/>
                <a:gd name="T18" fmla="*/ 55 w 59"/>
                <a:gd name="T19" fmla="*/ 84 h 85"/>
                <a:gd name="T20" fmla="*/ 59 w 59"/>
                <a:gd name="T21" fmla="*/ 80 h 85"/>
                <a:gd name="T22" fmla="*/ 59 w 59"/>
                <a:gd name="T23" fmla="*/ 5 h 85"/>
                <a:gd name="T24" fmla="*/ 55 w 59"/>
                <a:gd name="T25" fmla="*/ 0 h 85"/>
                <a:gd name="T26" fmla="*/ 51 w 59"/>
                <a:gd name="T27" fmla="*/ 54 h 85"/>
                <a:gd name="T28" fmla="*/ 30 w 59"/>
                <a:gd name="T29" fmla="*/ 77 h 85"/>
                <a:gd name="T30" fmla="*/ 9 w 59"/>
                <a:gd name="T31" fmla="*/ 54 h 85"/>
                <a:gd name="T32" fmla="*/ 9 w 59"/>
                <a:gd name="T33" fmla="*/ 54 h 85"/>
                <a:gd name="T34" fmla="*/ 30 w 59"/>
                <a:gd name="T35" fmla="*/ 31 h 85"/>
                <a:gd name="T36" fmla="*/ 51 w 59"/>
                <a:gd name="T37" fmla="*/ 5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85">
                  <a:moveTo>
                    <a:pt x="55" y="0"/>
                  </a:moveTo>
                  <a:cubicBezTo>
                    <a:pt x="52" y="0"/>
                    <a:pt x="50" y="2"/>
                    <a:pt x="50" y="5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6" y="30"/>
                    <a:pt x="39" y="24"/>
                    <a:pt x="28" y="24"/>
                  </a:cubicBezTo>
                  <a:cubicBezTo>
                    <a:pt x="14" y="24"/>
                    <a:pt x="0" y="35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74"/>
                    <a:pt x="14" y="85"/>
                    <a:pt x="28" y="85"/>
                  </a:cubicBezTo>
                  <a:cubicBezTo>
                    <a:pt x="39" y="85"/>
                    <a:pt x="46" y="79"/>
                    <a:pt x="50" y="72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0" y="82"/>
                    <a:pt x="52" y="84"/>
                    <a:pt x="55" y="84"/>
                  </a:cubicBezTo>
                  <a:cubicBezTo>
                    <a:pt x="57" y="84"/>
                    <a:pt x="59" y="82"/>
                    <a:pt x="59" y="80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2"/>
                    <a:pt x="57" y="0"/>
                    <a:pt x="55" y="0"/>
                  </a:cubicBezTo>
                  <a:moveTo>
                    <a:pt x="51" y="54"/>
                  </a:moveTo>
                  <a:cubicBezTo>
                    <a:pt x="51" y="68"/>
                    <a:pt x="40" y="77"/>
                    <a:pt x="30" y="77"/>
                  </a:cubicBezTo>
                  <a:cubicBezTo>
                    <a:pt x="19" y="77"/>
                    <a:pt x="9" y="68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40"/>
                    <a:pt x="18" y="31"/>
                    <a:pt x="30" y="31"/>
                  </a:cubicBezTo>
                  <a:cubicBezTo>
                    <a:pt x="40" y="31"/>
                    <a:pt x="51" y="41"/>
                    <a:pt x="51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2B2EF3BF-01AF-5A47-A0BB-89E41C0B5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6407" y="6345998"/>
              <a:ext cx="355485" cy="145908"/>
            </a:xfrm>
            <a:custGeom>
              <a:avLst/>
              <a:gdLst>
                <a:gd name="T0" fmla="*/ 2 w 153"/>
                <a:gd name="T1" fmla="*/ 13 h 63"/>
                <a:gd name="T2" fmla="*/ 6 w 153"/>
                <a:gd name="T3" fmla="*/ 2 h 63"/>
                <a:gd name="T4" fmla="*/ 17 w 153"/>
                <a:gd name="T5" fmla="*/ 6 h 63"/>
                <a:gd name="T6" fmla="*/ 32 w 153"/>
                <a:gd name="T7" fmla="*/ 42 h 63"/>
                <a:gd name="T8" fmla="*/ 44 w 153"/>
                <a:gd name="T9" fmla="*/ 14 h 63"/>
                <a:gd name="T10" fmla="*/ 62 w 153"/>
                <a:gd name="T11" fmla="*/ 1 h 63"/>
                <a:gd name="T12" fmla="*/ 78 w 153"/>
                <a:gd name="T13" fmla="*/ 9 h 63"/>
                <a:gd name="T14" fmla="*/ 95 w 153"/>
                <a:gd name="T15" fmla="*/ 1 h 63"/>
                <a:gd name="T16" fmla="*/ 113 w 153"/>
                <a:gd name="T17" fmla="*/ 9 h 63"/>
                <a:gd name="T18" fmla="*/ 132 w 153"/>
                <a:gd name="T19" fmla="*/ 1 h 63"/>
                <a:gd name="T20" fmla="*/ 153 w 153"/>
                <a:gd name="T21" fmla="*/ 21 h 63"/>
                <a:gd name="T22" fmla="*/ 153 w 153"/>
                <a:gd name="T23" fmla="*/ 53 h 63"/>
                <a:gd name="T24" fmla="*/ 144 w 153"/>
                <a:gd name="T25" fmla="*/ 63 h 63"/>
                <a:gd name="T26" fmla="*/ 135 w 153"/>
                <a:gd name="T27" fmla="*/ 53 h 63"/>
                <a:gd name="T28" fmla="*/ 135 w 153"/>
                <a:gd name="T29" fmla="*/ 25 h 63"/>
                <a:gd name="T30" fmla="*/ 126 w 153"/>
                <a:gd name="T31" fmla="*/ 16 h 63"/>
                <a:gd name="T32" fmla="*/ 117 w 153"/>
                <a:gd name="T33" fmla="*/ 25 h 63"/>
                <a:gd name="T34" fmla="*/ 117 w 153"/>
                <a:gd name="T35" fmla="*/ 53 h 63"/>
                <a:gd name="T36" fmla="*/ 109 w 153"/>
                <a:gd name="T37" fmla="*/ 63 h 63"/>
                <a:gd name="T38" fmla="*/ 100 w 153"/>
                <a:gd name="T39" fmla="*/ 53 h 63"/>
                <a:gd name="T40" fmla="*/ 100 w 153"/>
                <a:gd name="T41" fmla="*/ 25 h 63"/>
                <a:gd name="T42" fmla="*/ 91 w 153"/>
                <a:gd name="T43" fmla="*/ 16 h 63"/>
                <a:gd name="T44" fmla="*/ 82 w 153"/>
                <a:gd name="T45" fmla="*/ 25 h 63"/>
                <a:gd name="T46" fmla="*/ 82 w 153"/>
                <a:gd name="T47" fmla="*/ 53 h 63"/>
                <a:gd name="T48" fmla="*/ 73 w 153"/>
                <a:gd name="T49" fmla="*/ 63 h 63"/>
                <a:gd name="T50" fmla="*/ 65 w 153"/>
                <a:gd name="T51" fmla="*/ 53 h 63"/>
                <a:gd name="T52" fmla="*/ 65 w 153"/>
                <a:gd name="T53" fmla="*/ 19 h 63"/>
                <a:gd name="T54" fmla="*/ 62 w 153"/>
                <a:gd name="T55" fmla="*/ 16 h 63"/>
                <a:gd name="T56" fmla="*/ 60 w 153"/>
                <a:gd name="T57" fmla="*/ 18 h 63"/>
                <a:gd name="T58" fmla="*/ 44 w 153"/>
                <a:gd name="T59" fmla="*/ 53 h 63"/>
                <a:gd name="T60" fmla="*/ 32 w 153"/>
                <a:gd name="T61" fmla="*/ 63 h 63"/>
                <a:gd name="T62" fmla="*/ 20 w 153"/>
                <a:gd name="T63" fmla="*/ 53 h 63"/>
                <a:gd name="T64" fmla="*/ 2 w 153"/>
                <a:gd name="T65" fmla="*/ 1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3" h="63">
                  <a:moveTo>
                    <a:pt x="2" y="13"/>
                  </a:moveTo>
                  <a:cubicBezTo>
                    <a:pt x="0" y="9"/>
                    <a:pt x="1" y="4"/>
                    <a:pt x="6" y="2"/>
                  </a:cubicBezTo>
                  <a:cubicBezTo>
                    <a:pt x="10" y="0"/>
                    <a:pt x="15" y="2"/>
                    <a:pt x="17" y="6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8" y="5"/>
                    <a:pt x="54" y="1"/>
                    <a:pt x="62" y="1"/>
                  </a:cubicBezTo>
                  <a:cubicBezTo>
                    <a:pt x="68" y="1"/>
                    <a:pt x="74" y="4"/>
                    <a:pt x="78" y="9"/>
                  </a:cubicBezTo>
                  <a:cubicBezTo>
                    <a:pt x="78" y="9"/>
                    <a:pt x="86" y="1"/>
                    <a:pt x="95" y="1"/>
                  </a:cubicBezTo>
                  <a:cubicBezTo>
                    <a:pt x="104" y="1"/>
                    <a:pt x="109" y="4"/>
                    <a:pt x="113" y="9"/>
                  </a:cubicBezTo>
                  <a:cubicBezTo>
                    <a:pt x="113" y="9"/>
                    <a:pt x="120" y="1"/>
                    <a:pt x="132" y="1"/>
                  </a:cubicBezTo>
                  <a:cubicBezTo>
                    <a:pt x="143" y="1"/>
                    <a:pt x="153" y="10"/>
                    <a:pt x="153" y="21"/>
                  </a:cubicBezTo>
                  <a:cubicBezTo>
                    <a:pt x="153" y="53"/>
                    <a:pt x="153" y="53"/>
                    <a:pt x="153" y="53"/>
                  </a:cubicBezTo>
                  <a:cubicBezTo>
                    <a:pt x="153" y="58"/>
                    <a:pt x="149" y="63"/>
                    <a:pt x="144" y="63"/>
                  </a:cubicBezTo>
                  <a:cubicBezTo>
                    <a:pt x="138" y="63"/>
                    <a:pt x="135" y="58"/>
                    <a:pt x="135" y="53"/>
                  </a:cubicBezTo>
                  <a:cubicBezTo>
                    <a:pt x="135" y="25"/>
                    <a:pt x="135" y="25"/>
                    <a:pt x="135" y="25"/>
                  </a:cubicBezTo>
                  <a:cubicBezTo>
                    <a:pt x="135" y="20"/>
                    <a:pt x="132" y="16"/>
                    <a:pt x="126" y="16"/>
                  </a:cubicBezTo>
                  <a:cubicBezTo>
                    <a:pt x="121" y="16"/>
                    <a:pt x="117" y="20"/>
                    <a:pt x="117" y="25"/>
                  </a:cubicBezTo>
                  <a:cubicBezTo>
                    <a:pt x="117" y="53"/>
                    <a:pt x="117" y="53"/>
                    <a:pt x="117" y="53"/>
                  </a:cubicBezTo>
                  <a:cubicBezTo>
                    <a:pt x="117" y="58"/>
                    <a:pt x="114" y="63"/>
                    <a:pt x="109" y="63"/>
                  </a:cubicBezTo>
                  <a:cubicBezTo>
                    <a:pt x="103" y="63"/>
                    <a:pt x="100" y="58"/>
                    <a:pt x="100" y="53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0"/>
                    <a:pt x="96" y="16"/>
                    <a:pt x="91" y="16"/>
                  </a:cubicBezTo>
                  <a:cubicBezTo>
                    <a:pt x="86" y="16"/>
                    <a:pt x="82" y="20"/>
                    <a:pt x="82" y="25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2" y="58"/>
                    <a:pt x="79" y="63"/>
                    <a:pt x="73" y="63"/>
                  </a:cubicBezTo>
                  <a:cubicBezTo>
                    <a:pt x="68" y="63"/>
                    <a:pt x="65" y="58"/>
                    <a:pt x="65" y="53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7"/>
                    <a:pt x="64" y="16"/>
                    <a:pt x="62" y="16"/>
                  </a:cubicBezTo>
                  <a:cubicBezTo>
                    <a:pt x="61" y="16"/>
                    <a:pt x="60" y="17"/>
                    <a:pt x="60" y="18"/>
                  </a:cubicBezTo>
                  <a:cubicBezTo>
                    <a:pt x="60" y="18"/>
                    <a:pt x="44" y="53"/>
                    <a:pt x="44" y="53"/>
                  </a:cubicBezTo>
                  <a:cubicBezTo>
                    <a:pt x="41" y="59"/>
                    <a:pt x="38" y="63"/>
                    <a:pt x="32" y="63"/>
                  </a:cubicBezTo>
                  <a:cubicBezTo>
                    <a:pt x="26" y="63"/>
                    <a:pt x="23" y="60"/>
                    <a:pt x="20" y="53"/>
                  </a:cubicBezTo>
                  <a:lnTo>
                    <a:pt x="2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4751834B-DBC8-A74A-85AD-00973D8FF9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389806" y="6295593"/>
              <a:ext cx="37140" cy="34487"/>
            </a:xfrm>
            <a:custGeom>
              <a:avLst/>
              <a:gdLst>
                <a:gd name="T0" fmla="*/ 0 w 15"/>
                <a:gd name="T1" fmla="*/ 7 h 15"/>
                <a:gd name="T2" fmla="*/ 0 w 15"/>
                <a:gd name="T3" fmla="*/ 7 h 15"/>
                <a:gd name="T4" fmla="*/ 7 w 15"/>
                <a:gd name="T5" fmla="*/ 0 h 15"/>
                <a:gd name="T6" fmla="*/ 15 w 15"/>
                <a:gd name="T7" fmla="*/ 7 h 15"/>
                <a:gd name="T8" fmla="*/ 15 w 15"/>
                <a:gd name="T9" fmla="*/ 7 h 15"/>
                <a:gd name="T10" fmla="*/ 7 w 15"/>
                <a:gd name="T11" fmla="*/ 15 h 15"/>
                <a:gd name="T12" fmla="*/ 0 w 15"/>
                <a:gd name="T13" fmla="*/ 7 h 15"/>
                <a:gd name="T14" fmla="*/ 13 w 15"/>
                <a:gd name="T15" fmla="*/ 7 h 15"/>
                <a:gd name="T16" fmla="*/ 13 w 15"/>
                <a:gd name="T17" fmla="*/ 7 h 15"/>
                <a:gd name="T18" fmla="*/ 7 w 15"/>
                <a:gd name="T19" fmla="*/ 1 h 15"/>
                <a:gd name="T20" fmla="*/ 2 w 15"/>
                <a:gd name="T21" fmla="*/ 7 h 15"/>
                <a:gd name="T22" fmla="*/ 2 w 15"/>
                <a:gd name="T23" fmla="*/ 7 h 15"/>
                <a:gd name="T24" fmla="*/ 7 w 15"/>
                <a:gd name="T25" fmla="*/ 13 h 15"/>
                <a:gd name="T26" fmla="*/ 13 w 15"/>
                <a:gd name="T2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15"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moveTo>
                    <a:pt x="13" y="7"/>
                  </a:moveTo>
                  <a:cubicBezTo>
                    <a:pt x="13" y="7"/>
                    <a:pt x="13" y="7"/>
                    <a:pt x="13" y="7"/>
                  </a:cubicBezTo>
                  <a:cubicBezTo>
                    <a:pt x="13" y="4"/>
                    <a:pt x="11" y="1"/>
                    <a:pt x="7" y="1"/>
                  </a:cubicBezTo>
                  <a:cubicBezTo>
                    <a:pt x="4" y="1"/>
                    <a:pt x="2" y="4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11"/>
                    <a:pt x="4" y="13"/>
                    <a:pt x="7" y="13"/>
                  </a:cubicBezTo>
                  <a:cubicBezTo>
                    <a:pt x="11" y="13"/>
                    <a:pt x="13" y="11"/>
                    <a:pt x="13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FB1F19AD-7A2E-8B40-B84F-3A3A528B22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403070" y="6303552"/>
              <a:ext cx="13264" cy="15917"/>
            </a:xfrm>
            <a:custGeom>
              <a:avLst/>
              <a:gdLst>
                <a:gd name="T0" fmla="*/ 0 w 6"/>
                <a:gd name="T1" fmla="*/ 1 h 7"/>
                <a:gd name="T2" fmla="*/ 0 w 6"/>
                <a:gd name="T3" fmla="*/ 0 h 7"/>
                <a:gd name="T4" fmla="*/ 3 w 6"/>
                <a:gd name="T5" fmla="*/ 0 h 7"/>
                <a:gd name="T6" fmla="*/ 5 w 6"/>
                <a:gd name="T7" fmla="*/ 0 h 7"/>
                <a:gd name="T8" fmla="*/ 6 w 6"/>
                <a:gd name="T9" fmla="*/ 2 h 7"/>
                <a:gd name="T10" fmla="*/ 6 w 6"/>
                <a:gd name="T11" fmla="*/ 2 h 7"/>
                <a:gd name="T12" fmla="*/ 4 w 6"/>
                <a:gd name="T13" fmla="*/ 4 h 7"/>
                <a:gd name="T14" fmla="*/ 5 w 6"/>
                <a:gd name="T15" fmla="*/ 6 h 7"/>
                <a:gd name="T16" fmla="*/ 5 w 6"/>
                <a:gd name="T17" fmla="*/ 6 h 7"/>
                <a:gd name="T18" fmla="*/ 5 w 6"/>
                <a:gd name="T19" fmla="*/ 7 h 7"/>
                <a:gd name="T20" fmla="*/ 4 w 6"/>
                <a:gd name="T21" fmla="*/ 6 h 7"/>
                <a:gd name="T22" fmla="*/ 2 w 6"/>
                <a:gd name="T23" fmla="*/ 5 h 7"/>
                <a:gd name="T24" fmla="*/ 1 w 6"/>
                <a:gd name="T25" fmla="*/ 5 h 7"/>
                <a:gd name="T26" fmla="*/ 1 w 6"/>
                <a:gd name="T27" fmla="*/ 6 h 7"/>
                <a:gd name="T28" fmla="*/ 0 w 6"/>
                <a:gd name="T29" fmla="*/ 7 h 7"/>
                <a:gd name="T30" fmla="*/ 0 w 6"/>
                <a:gd name="T31" fmla="*/ 6 h 7"/>
                <a:gd name="T32" fmla="*/ 0 w 6"/>
                <a:gd name="T33" fmla="*/ 1 h 7"/>
                <a:gd name="T34" fmla="*/ 3 w 6"/>
                <a:gd name="T35" fmla="*/ 3 h 7"/>
                <a:gd name="T36" fmla="*/ 4 w 6"/>
                <a:gd name="T37" fmla="*/ 2 h 7"/>
                <a:gd name="T38" fmla="*/ 4 w 6"/>
                <a:gd name="T39" fmla="*/ 2 h 7"/>
                <a:gd name="T40" fmla="*/ 3 w 6"/>
                <a:gd name="T41" fmla="*/ 1 h 7"/>
                <a:gd name="T42" fmla="*/ 1 w 6"/>
                <a:gd name="T43" fmla="*/ 1 h 7"/>
                <a:gd name="T44" fmla="*/ 1 w 6"/>
                <a:gd name="T45" fmla="*/ 3 h 7"/>
                <a:gd name="T46" fmla="*/ 3 w 6"/>
                <a:gd name="T4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" h="7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5" y="1"/>
                    <a:pt x="6" y="1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3"/>
                    <a:pt x="5" y="4"/>
                    <a:pt x="4" y="4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7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lnTo>
                    <a:pt x="0" y="1"/>
                  </a:lnTo>
                  <a:close/>
                  <a:moveTo>
                    <a:pt x="3" y="3"/>
                  </a:move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rgbClr val="717074"/>
                </a:solidFill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5A4BFC6-1472-474A-A73C-EA0ABF32F1E3}"/>
                </a:ext>
              </a:extLst>
            </p:cNvPr>
            <p:cNvGrpSpPr/>
            <p:nvPr/>
          </p:nvGrpSpPr>
          <p:grpSpPr bwMode="black">
            <a:xfrm>
              <a:off x="595695" y="6344804"/>
              <a:ext cx="939035" cy="148016"/>
              <a:chOff x="-84138" y="5622925"/>
              <a:chExt cx="4330701" cy="682626"/>
            </a:xfrm>
            <a:solidFill>
              <a:schemeClr val="tx1"/>
            </a:solidFill>
          </p:grpSpPr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DC5B02FC-4A61-CF48-B382-1BFD6585C5AC}"/>
                  </a:ext>
                </a:extLst>
              </p:cNvPr>
              <p:cNvSpPr>
                <a:spLocks/>
              </p:cNvSpPr>
              <p:nvPr userDrawn="1"/>
            </p:nvSpPr>
            <p:spPr bwMode="black">
              <a:xfrm>
                <a:off x="1589088" y="5649913"/>
                <a:ext cx="914400" cy="647700"/>
              </a:xfrm>
              <a:custGeom>
                <a:avLst/>
                <a:gdLst>
                  <a:gd name="T0" fmla="*/ 52 w 243"/>
                  <a:gd name="T1" fmla="*/ 159 h 170"/>
                  <a:gd name="T2" fmla="*/ 2 w 243"/>
                  <a:gd name="T3" fmla="*/ 19 h 170"/>
                  <a:gd name="T4" fmla="*/ 0 w 243"/>
                  <a:gd name="T5" fmla="*/ 12 h 170"/>
                  <a:gd name="T6" fmla="*/ 13 w 243"/>
                  <a:gd name="T7" fmla="*/ 0 h 170"/>
                  <a:gd name="T8" fmla="*/ 25 w 243"/>
                  <a:gd name="T9" fmla="*/ 11 h 170"/>
                  <a:gd name="T10" fmla="*/ 67 w 243"/>
                  <a:gd name="T11" fmla="*/ 131 h 170"/>
                  <a:gd name="T12" fmla="*/ 109 w 243"/>
                  <a:gd name="T13" fmla="*/ 10 h 170"/>
                  <a:gd name="T14" fmla="*/ 121 w 243"/>
                  <a:gd name="T15" fmla="*/ 0 h 170"/>
                  <a:gd name="T16" fmla="*/ 122 w 243"/>
                  <a:gd name="T17" fmla="*/ 0 h 170"/>
                  <a:gd name="T18" fmla="*/ 135 w 243"/>
                  <a:gd name="T19" fmla="*/ 10 h 170"/>
                  <a:gd name="T20" fmla="*/ 177 w 243"/>
                  <a:gd name="T21" fmla="*/ 131 h 170"/>
                  <a:gd name="T22" fmla="*/ 219 w 243"/>
                  <a:gd name="T23" fmla="*/ 10 h 170"/>
                  <a:gd name="T24" fmla="*/ 231 w 243"/>
                  <a:gd name="T25" fmla="*/ 0 h 170"/>
                  <a:gd name="T26" fmla="*/ 243 w 243"/>
                  <a:gd name="T27" fmla="*/ 12 h 170"/>
                  <a:gd name="T28" fmla="*/ 241 w 243"/>
                  <a:gd name="T29" fmla="*/ 19 h 170"/>
                  <a:gd name="T30" fmla="*/ 191 w 243"/>
                  <a:gd name="T31" fmla="*/ 159 h 170"/>
                  <a:gd name="T32" fmla="*/ 177 w 243"/>
                  <a:gd name="T33" fmla="*/ 170 h 170"/>
                  <a:gd name="T34" fmla="*/ 176 w 243"/>
                  <a:gd name="T35" fmla="*/ 170 h 170"/>
                  <a:gd name="T36" fmla="*/ 163 w 243"/>
                  <a:gd name="T37" fmla="*/ 159 h 170"/>
                  <a:gd name="T38" fmla="*/ 122 w 243"/>
                  <a:gd name="T39" fmla="*/ 40 h 170"/>
                  <a:gd name="T40" fmla="*/ 80 w 243"/>
                  <a:gd name="T41" fmla="*/ 159 h 170"/>
                  <a:gd name="T42" fmla="*/ 66 w 243"/>
                  <a:gd name="T43" fmla="*/ 170 h 170"/>
                  <a:gd name="T44" fmla="*/ 66 w 243"/>
                  <a:gd name="T45" fmla="*/ 170 h 170"/>
                  <a:gd name="T46" fmla="*/ 52 w 243"/>
                  <a:gd name="T47" fmla="*/ 159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3" h="170">
                    <a:moveTo>
                      <a:pt x="52" y="159"/>
                    </a:moveTo>
                    <a:cubicBezTo>
                      <a:pt x="2" y="19"/>
                      <a:pt x="2" y="19"/>
                      <a:pt x="2" y="19"/>
                    </a:cubicBezTo>
                    <a:cubicBezTo>
                      <a:pt x="1" y="17"/>
                      <a:pt x="0" y="14"/>
                      <a:pt x="0" y="12"/>
                    </a:cubicBezTo>
                    <a:cubicBezTo>
                      <a:pt x="0" y="6"/>
                      <a:pt x="5" y="0"/>
                      <a:pt x="13" y="0"/>
                    </a:cubicBezTo>
                    <a:cubicBezTo>
                      <a:pt x="19" y="0"/>
                      <a:pt x="23" y="4"/>
                      <a:pt x="25" y="11"/>
                    </a:cubicBezTo>
                    <a:cubicBezTo>
                      <a:pt x="67" y="131"/>
                      <a:pt x="67" y="131"/>
                      <a:pt x="67" y="131"/>
                    </a:cubicBezTo>
                    <a:cubicBezTo>
                      <a:pt x="109" y="10"/>
                      <a:pt x="109" y="10"/>
                      <a:pt x="109" y="10"/>
                    </a:cubicBezTo>
                    <a:cubicBezTo>
                      <a:pt x="111" y="4"/>
                      <a:pt x="114" y="0"/>
                      <a:pt x="121" y="0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129" y="0"/>
                      <a:pt x="133" y="4"/>
                      <a:pt x="135" y="10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219" y="10"/>
                      <a:pt x="219" y="10"/>
                      <a:pt x="219" y="10"/>
                    </a:cubicBezTo>
                    <a:cubicBezTo>
                      <a:pt x="221" y="5"/>
                      <a:pt x="224" y="0"/>
                      <a:pt x="231" y="0"/>
                    </a:cubicBezTo>
                    <a:cubicBezTo>
                      <a:pt x="238" y="0"/>
                      <a:pt x="243" y="6"/>
                      <a:pt x="243" y="12"/>
                    </a:cubicBezTo>
                    <a:cubicBezTo>
                      <a:pt x="243" y="14"/>
                      <a:pt x="242" y="17"/>
                      <a:pt x="241" y="19"/>
                    </a:cubicBezTo>
                    <a:cubicBezTo>
                      <a:pt x="191" y="159"/>
                      <a:pt x="191" y="159"/>
                      <a:pt x="191" y="159"/>
                    </a:cubicBezTo>
                    <a:cubicBezTo>
                      <a:pt x="188" y="166"/>
                      <a:pt x="183" y="170"/>
                      <a:pt x="177" y="170"/>
                    </a:cubicBezTo>
                    <a:cubicBezTo>
                      <a:pt x="176" y="170"/>
                      <a:pt x="176" y="170"/>
                      <a:pt x="176" y="170"/>
                    </a:cubicBezTo>
                    <a:cubicBezTo>
                      <a:pt x="170" y="170"/>
                      <a:pt x="165" y="166"/>
                      <a:pt x="163" y="159"/>
                    </a:cubicBezTo>
                    <a:cubicBezTo>
                      <a:pt x="122" y="40"/>
                      <a:pt x="122" y="40"/>
                      <a:pt x="122" y="40"/>
                    </a:cubicBezTo>
                    <a:cubicBezTo>
                      <a:pt x="80" y="159"/>
                      <a:pt x="80" y="159"/>
                      <a:pt x="80" y="159"/>
                    </a:cubicBezTo>
                    <a:cubicBezTo>
                      <a:pt x="78" y="166"/>
                      <a:pt x="73" y="170"/>
                      <a:pt x="66" y="170"/>
                    </a:cubicBezTo>
                    <a:cubicBezTo>
                      <a:pt x="66" y="170"/>
                      <a:pt x="66" y="170"/>
                      <a:pt x="66" y="170"/>
                    </a:cubicBezTo>
                    <a:cubicBezTo>
                      <a:pt x="60" y="170"/>
                      <a:pt x="55" y="166"/>
                      <a:pt x="52" y="15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717074"/>
                  </a:solidFill>
                </a:endParaRPr>
              </a:p>
            </p:txBody>
          </p:sp>
          <p:sp>
            <p:nvSpPr>
              <p:cNvPr id="30" name="Freeform 7">
                <a:extLst>
                  <a:ext uri="{FF2B5EF4-FFF2-40B4-BE49-F238E27FC236}">
                    <a16:creationId xmlns:a16="http://schemas.microsoft.com/office/drawing/2014/main" id="{3B36CC58-86FD-EF46-B89B-96840AFE9AE9}"/>
                  </a:ext>
                </a:extLst>
              </p:cNvPr>
              <p:cNvSpPr>
                <a:spLocks/>
              </p:cNvSpPr>
              <p:nvPr userDrawn="1"/>
            </p:nvSpPr>
            <p:spPr bwMode="black">
              <a:xfrm>
                <a:off x="3163888" y="5649913"/>
                <a:ext cx="354013" cy="647700"/>
              </a:xfrm>
              <a:custGeom>
                <a:avLst/>
                <a:gdLst>
                  <a:gd name="T0" fmla="*/ 0 w 94"/>
                  <a:gd name="T1" fmla="*/ 13 h 170"/>
                  <a:gd name="T2" fmla="*/ 12 w 94"/>
                  <a:gd name="T3" fmla="*/ 0 h 170"/>
                  <a:gd name="T4" fmla="*/ 24 w 94"/>
                  <a:gd name="T5" fmla="*/ 13 h 170"/>
                  <a:gd name="T6" fmla="*/ 24 w 94"/>
                  <a:gd name="T7" fmla="*/ 41 h 170"/>
                  <a:gd name="T8" fmla="*/ 82 w 94"/>
                  <a:gd name="T9" fmla="*/ 0 h 170"/>
                  <a:gd name="T10" fmla="*/ 94 w 94"/>
                  <a:gd name="T11" fmla="*/ 13 h 170"/>
                  <a:gd name="T12" fmla="*/ 83 w 94"/>
                  <a:gd name="T13" fmla="*/ 25 h 170"/>
                  <a:gd name="T14" fmla="*/ 24 w 94"/>
                  <a:gd name="T15" fmla="*/ 101 h 170"/>
                  <a:gd name="T16" fmla="*/ 24 w 94"/>
                  <a:gd name="T17" fmla="*/ 157 h 170"/>
                  <a:gd name="T18" fmla="*/ 12 w 94"/>
                  <a:gd name="T19" fmla="*/ 170 h 170"/>
                  <a:gd name="T20" fmla="*/ 0 w 94"/>
                  <a:gd name="T21" fmla="*/ 157 h 170"/>
                  <a:gd name="T22" fmla="*/ 0 w 94"/>
                  <a:gd name="T23" fmla="*/ 13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4" h="170">
                    <a:moveTo>
                      <a:pt x="0" y="13"/>
                    </a:moveTo>
                    <a:cubicBezTo>
                      <a:pt x="0" y="6"/>
                      <a:pt x="5" y="0"/>
                      <a:pt x="12" y="0"/>
                    </a:cubicBezTo>
                    <a:cubicBezTo>
                      <a:pt x="19" y="0"/>
                      <a:pt x="24" y="5"/>
                      <a:pt x="24" y="13"/>
                    </a:cubicBezTo>
                    <a:cubicBezTo>
                      <a:pt x="24" y="41"/>
                      <a:pt x="24" y="41"/>
                      <a:pt x="24" y="41"/>
                    </a:cubicBezTo>
                    <a:cubicBezTo>
                      <a:pt x="37" y="13"/>
                      <a:pt x="64" y="0"/>
                      <a:pt x="82" y="0"/>
                    </a:cubicBezTo>
                    <a:cubicBezTo>
                      <a:pt x="89" y="0"/>
                      <a:pt x="94" y="6"/>
                      <a:pt x="94" y="13"/>
                    </a:cubicBezTo>
                    <a:cubicBezTo>
                      <a:pt x="94" y="20"/>
                      <a:pt x="89" y="24"/>
                      <a:pt x="83" y="25"/>
                    </a:cubicBezTo>
                    <a:cubicBezTo>
                      <a:pt x="51" y="29"/>
                      <a:pt x="24" y="53"/>
                      <a:pt x="24" y="101"/>
                    </a:cubicBezTo>
                    <a:cubicBezTo>
                      <a:pt x="24" y="157"/>
                      <a:pt x="24" y="157"/>
                      <a:pt x="24" y="157"/>
                    </a:cubicBezTo>
                    <a:cubicBezTo>
                      <a:pt x="24" y="164"/>
                      <a:pt x="19" y="170"/>
                      <a:pt x="12" y="170"/>
                    </a:cubicBezTo>
                    <a:cubicBezTo>
                      <a:pt x="5" y="170"/>
                      <a:pt x="0" y="164"/>
                      <a:pt x="0" y="157"/>
                    </a:cubicBez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717074"/>
                  </a:solidFill>
                </a:endParaRPr>
              </a:p>
            </p:txBody>
          </p:sp>
          <p:sp>
            <p:nvSpPr>
              <p:cNvPr id="31" name="Freeform 8">
                <a:extLst>
                  <a:ext uri="{FF2B5EF4-FFF2-40B4-BE49-F238E27FC236}">
                    <a16:creationId xmlns:a16="http://schemas.microsoft.com/office/drawing/2014/main" id="{AB27CCE4-021B-804B-8205-206122BB4AEA}"/>
                  </a:ext>
                </a:extLst>
              </p:cNvPr>
              <p:cNvSpPr>
                <a:spLocks noEditPoints="1"/>
              </p:cNvSpPr>
              <p:nvPr userDrawn="1"/>
            </p:nvSpPr>
            <p:spPr bwMode="black">
              <a:xfrm>
                <a:off x="3509963" y="5649913"/>
                <a:ext cx="579438" cy="655638"/>
              </a:xfrm>
              <a:custGeom>
                <a:avLst/>
                <a:gdLst>
                  <a:gd name="T0" fmla="*/ 129 w 154"/>
                  <a:gd name="T1" fmla="*/ 76 h 172"/>
                  <a:gd name="T2" fmla="*/ 77 w 154"/>
                  <a:gd name="T3" fmla="*/ 21 h 172"/>
                  <a:gd name="T4" fmla="*/ 25 w 154"/>
                  <a:gd name="T5" fmla="*/ 76 h 172"/>
                  <a:gd name="T6" fmla="*/ 129 w 154"/>
                  <a:gd name="T7" fmla="*/ 76 h 172"/>
                  <a:gd name="T8" fmla="*/ 81 w 154"/>
                  <a:gd name="T9" fmla="*/ 172 h 172"/>
                  <a:gd name="T10" fmla="*/ 0 w 154"/>
                  <a:gd name="T11" fmla="*/ 86 h 172"/>
                  <a:gd name="T12" fmla="*/ 0 w 154"/>
                  <a:gd name="T13" fmla="*/ 85 h 172"/>
                  <a:gd name="T14" fmla="*/ 78 w 154"/>
                  <a:gd name="T15" fmla="*/ 0 h 172"/>
                  <a:gd name="T16" fmla="*/ 154 w 154"/>
                  <a:gd name="T17" fmla="*/ 83 h 172"/>
                  <a:gd name="T18" fmla="*/ 142 w 154"/>
                  <a:gd name="T19" fmla="*/ 95 h 172"/>
                  <a:gd name="T20" fmla="*/ 25 w 154"/>
                  <a:gd name="T21" fmla="*/ 95 h 172"/>
                  <a:gd name="T22" fmla="*/ 82 w 154"/>
                  <a:gd name="T23" fmla="*/ 150 h 172"/>
                  <a:gd name="T24" fmla="*/ 129 w 154"/>
                  <a:gd name="T25" fmla="*/ 131 h 172"/>
                  <a:gd name="T26" fmla="*/ 136 w 154"/>
                  <a:gd name="T27" fmla="*/ 128 h 172"/>
                  <a:gd name="T28" fmla="*/ 146 w 154"/>
                  <a:gd name="T29" fmla="*/ 139 h 172"/>
                  <a:gd name="T30" fmla="*/ 142 w 154"/>
                  <a:gd name="T31" fmla="*/ 147 h 172"/>
                  <a:gd name="T32" fmla="*/ 81 w 154"/>
                  <a:gd name="T33" fmla="*/ 172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4" h="172">
                    <a:moveTo>
                      <a:pt x="129" y="76"/>
                    </a:moveTo>
                    <a:cubicBezTo>
                      <a:pt x="127" y="47"/>
                      <a:pt x="110" y="21"/>
                      <a:pt x="77" y="21"/>
                    </a:cubicBezTo>
                    <a:cubicBezTo>
                      <a:pt x="49" y="21"/>
                      <a:pt x="28" y="44"/>
                      <a:pt x="25" y="76"/>
                    </a:cubicBezTo>
                    <a:lnTo>
                      <a:pt x="129" y="76"/>
                    </a:lnTo>
                    <a:close/>
                    <a:moveTo>
                      <a:pt x="81" y="172"/>
                    </a:moveTo>
                    <a:cubicBezTo>
                      <a:pt x="36" y="172"/>
                      <a:pt x="0" y="137"/>
                      <a:pt x="0" y="86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38"/>
                      <a:pt x="33" y="0"/>
                      <a:pt x="78" y="0"/>
                    </a:cubicBezTo>
                    <a:cubicBezTo>
                      <a:pt x="126" y="0"/>
                      <a:pt x="154" y="40"/>
                      <a:pt x="154" y="83"/>
                    </a:cubicBezTo>
                    <a:cubicBezTo>
                      <a:pt x="154" y="90"/>
                      <a:pt x="148" y="95"/>
                      <a:pt x="142" y="95"/>
                    </a:cubicBezTo>
                    <a:cubicBezTo>
                      <a:pt x="25" y="95"/>
                      <a:pt x="25" y="95"/>
                      <a:pt x="25" y="95"/>
                    </a:cubicBezTo>
                    <a:cubicBezTo>
                      <a:pt x="28" y="130"/>
                      <a:pt x="53" y="150"/>
                      <a:pt x="82" y="150"/>
                    </a:cubicBezTo>
                    <a:cubicBezTo>
                      <a:pt x="102" y="150"/>
                      <a:pt x="117" y="142"/>
                      <a:pt x="129" y="131"/>
                    </a:cubicBezTo>
                    <a:cubicBezTo>
                      <a:pt x="131" y="130"/>
                      <a:pt x="133" y="128"/>
                      <a:pt x="136" y="128"/>
                    </a:cubicBezTo>
                    <a:cubicBezTo>
                      <a:pt x="142" y="128"/>
                      <a:pt x="146" y="133"/>
                      <a:pt x="146" y="139"/>
                    </a:cubicBezTo>
                    <a:cubicBezTo>
                      <a:pt x="146" y="142"/>
                      <a:pt x="145" y="145"/>
                      <a:pt x="142" y="147"/>
                    </a:cubicBezTo>
                    <a:cubicBezTo>
                      <a:pt x="127" y="162"/>
                      <a:pt x="109" y="172"/>
                      <a:pt x="81" y="17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717074"/>
                  </a:solidFill>
                </a:endParaRPr>
              </a:p>
            </p:txBody>
          </p:sp>
          <p:sp>
            <p:nvSpPr>
              <p:cNvPr id="32" name="Freeform 9">
                <a:extLst>
                  <a:ext uri="{FF2B5EF4-FFF2-40B4-BE49-F238E27FC236}">
                    <a16:creationId xmlns:a16="http://schemas.microsoft.com/office/drawing/2014/main" id="{CEE425A4-5433-6B4E-92C9-4583E98426D4}"/>
                  </a:ext>
                </a:extLst>
              </p:cNvPr>
              <p:cNvSpPr>
                <a:spLocks noEditPoints="1"/>
              </p:cNvSpPr>
              <p:nvPr userDrawn="1"/>
            </p:nvSpPr>
            <p:spPr bwMode="black">
              <a:xfrm>
                <a:off x="2503488" y="5649913"/>
                <a:ext cx="547688" cy="655638"/>
              </a:xfrm>
              <a:custGeom>
                <a:avLst/>
                <a:gdLst>
                  <a:gd name="T0" fmla="*/ 122 w 146"/>
                  <a:gd name="T1" fmla="*/ 107 h 172"/>
                  <a:gd name="T2" fmla="*/ 122 w 146"/>
                  <a:gd name="T3" fmla="*/ 91 h 172"/>
                  <a:gd name="T4" fmla="*/ 74 w 146"/>
                  <a:gd name="T5" fmla="*/ 84 h 172"/>
                  <a:gd name="T6" fmla="*/ 25 w 146"/>
                  <a:gd name="T7" fmla="*/ 118 h 172"/>
                  <a:gd name="T8" fmla="*/ 25 w 146"/>
                  <a:gd name="T9" fmla="*/ 119 h 172"/>
                  <a:gd name="T10" fmla="*/ 67 w 146"/>
                  <a:gd name="T11" fmla="*/ 152 h 172"/>
                  <a:gd name="T12" fmla="*/ 122 w 146"/>
                  <a:gd name="T13" fmla="*/ 107 h 172"/>
                  <a:gd name="T14" fmla="*/ 0 w 146"/>
                  <a:gd name="T15" fmla="*/ 120 h 172"/>
                  <a:gd name="T16" fmla="*/ 0 w 146"/>
                  <a:gd name="T17" fmla="*/ 119 h 172"/>
                  <a:gd name="T18" fmla="*/ 71 w 146"/>
                  <a:gd name="T19" fmla="*/ 66 h 172"/>
                  <a:gd name="T20" fmla="*/ 122 w 146"/>
                  <a:gd name="T21" fmla="*/ 73 h 172"/>
                  <a:gd name="T22" fmla="*/ 122 w 146"/>
                  <a:gd name="T23" fmla="*/ 67 h 172"/>
                  <a:gd name="T24" fmla="*/ 73 w 146"/>
                  <a:gd name="T25" fmla="*/ 22 h 172"/>
                  <a:gd name="T26" fmla="*/ 34 w 146"/>
                  <a:gd name="T27" fmla="*/ 30 h 172"/>
                  <a:gd name="T28" fmla="*/ 30 w 146"/>
                  <a:gd name="T29" fmla="*/ 31 h 172"/>
                  <a:gd name="T30" fmla="*/ 19 w 146"/>
                  <a:gd name="T31" fmla="*/ 20 h 172"/>
                  <a:gd name="T32" fmla="*/ 26 w 146"/>
                  <a:gd name="T33" fmla="*/ 10 h 172"/>
                  <a:gd name="T34" fmla="*/ 75 w 146"/>
                  <a:gd name="T35" fmla="*/ 0 h 172"/>
                  <a:gd name="T36" fmla="*/ 129 w 146"/>
                  <a:gd name="T37" fmla="*/ 19 h 172"/>
                  <a:gd name="T38" fmla="*/ 146 w 146"/>
                  <a:gd name="T39" fmla="*/ 67 h 172"/>
                  <a:gd name="T40" fmla="*/ 146 w 146"/>
                  <a:gd name="T41" fmla="*/ 158 h 172"/>
                  <a:gd name="T42" fmla="*/ 134 w 146"/>
                  <a:gd name="T43" fmla="*/ 170 h 172"/>
                  <a:gd name="T44" fmla="*/ 122 w 146"/>
                  <a:gd name="T45" fmla="*/ 159 h 172"/>
                  <a:gd name="T46" fmla="*/ 122 w 146"/>
                  <a:gd name="T47" fmla="*/ 143 h 172"/>
                  <a:gd name="T48" fmla="*/ 62 w 146"/>
                  <a:gd name="T49" fmla="*/ 172 h 172"/>
                  <a:gd name="T50" fmla="*/ 0 w 146"/>
                  <a:gd name="T51" fmla="*/ 12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6" h="172">
                    <a:moveTo>
                      <a:pt x="122" y="107"/>
                    </a:moveTo>
                    <a:cubicBezTo>
                      <a:pt x="122" y="91"/>
                      <a:pt x="122" y="91"/>
                      <a:pt x="122" y="91"/>
                    </a:cubicBezTo>
                    <a:cubicBezTo>
                      <a:pt x="110" y="88"/>
                      <a:pt x="94" y="84"/>
                      <a:pt x="74" y="84"/>
                    </a:cubicBezTo>
                    <a:cubicBezTo>
                      <a:pt x="43" y="84"/>
                      <a:pt x="25" y="98"/>
                      <a:pt x="25" y="118"/>
                    </a:cubicBezTo>
                    <a:cubicBezTo>
                      <a:pt x="25" y="119"/>
                      <a:pt x="25" y="119"/>
                      <a:pt x="25" y="119"/>
                    </a:cubicBezTo>
                    <a:cubicBezTo>
                      <a:pt x="25" y="140"/>
                      <a:pt x="45" y="152"/>
                      <a:pt x="67" y="152"/>
                    </a:cubicBezTo>
                    <a:cubicBezTo>
                      <a:pt x="97" y="152"/>
                      <a:pt x="122" y="133"/>
                      <a:pt x="122" y="107"/>
                    </a:cubicBezTo>
                    <a:moveTo>
                      <a:pt x="0" y="120"/>
                    </a:moveTo>
                    <a:cubicBezTo>
                      <a:pt x="0" y="119"/>
                      <a:pt x="0" y="119"/>
                      <a:pt x="0" y="119"/>
                    </a:cubicBezTo>
                    <a:cubicBezTo>
                      <a:pt x="0" y="85"/>
                      <a:pt x="29" y="66"/>
                      <a:pt x="71" y="66"/>
                    </a:cubicBezTo>
                    <a:cubicBezTo>
                      <a:pt x="92" y="66"/>
                      <a:pt x="107" y="69"/>
                      <a:pt x="122" y="73"/>
                    </a:cubicBezTo>
                    <a:cubicBezTo>
                      <a:pt x="122" y="67"/>
                      <a:pt x="122" y="67"/>
                      <a:pt x="122" y="67"/>
                    </a:cubicBezTo>
                    <a:cubicBezTo>
                      <a:pt x="122" y="37"/>
                      <a:pt x="104" y="22"/>
                      <a:pt x="73" y="22"/>
                    </a:cubicBezTo>
                    <a:cubicBezTo>
                      <a:pt x="56" y="22"/>
                      <a:pt x="46" y="24"/>
                      <a:pt x="34" y="30"/>
                    </a:cubicBezTo>
                    <a:cubicBezTo>
                      <a:pt x="33" y="30"/>
                      <a:pt x="31" y="31"/>
                      <a:pt x="30" y="31"/>
                    </a:cubicBezTo>
                    <a:cubicBezTo>
                      <a:pt x="24" y="31"/>
                      <a:pt x="19" y="26"/>
                      <a:pt x="19" y="20"/>
                    </a:cubicBezTo>
                    <a:cubicBezTo>
                      <a:pt x="19" y="15"/>
                      <a:pt x="21" y="12"/>
                      <a:pt x="26" y="10"/>
                    </a:cubicBezTo>
                    <a:cubicBezTo>
                      <a:pt x="42" y="3"/>
                      <a:pt x="54" y="0"/>
                      <a:pt x="75" y="0"/>
                    </a:cubicBezTo>
                    <a:cubicBezTo>
                      <a:pt x="99" y="0"/>
                      <a:pt x="117" y="6"/>
                      <a:pt x="129" y="19"/>
                    </a:cubicBezTo>
                    <a:cubicBezTo>
                      <a:pt x="140" y="30"/>
                      <a:pt x="146" y="46"/>
                      <a:pt x="146" y="67"/>
                    </a:cubicBezTo>
                    <a:cubicBezTo>
                      <a:pt x="146" y="158"/>
                      <a:pt x="146" y="158"/>
                      <a:pt x="146" y="158"/>
                    </a:cubicBezTo>
                    <a:cubicBezTo>
                      <a:pt x="146" y="165"/>
                      <a:pt x="141" y="170"/>
                      <a:pt x="134" y="170"/>
                    </a:cubicBezTo>
                    <a:cubicBezTo>
                      <a:pt x="127" y="170"/>
                      <a:pt x="122" y="165"/>
                      <a:pt x="122" y="159"/>
                    </a:cubicBezTo>
                    <a:cubicBezTo>
                      <a:pt x="122" y="143"/>
                      <a:pt x="122" y="143"/>
                      <a:pt x="122" y="143"/>
                    </a:cubicBezTo>
                    <a:cubicBezTo>
                      <a:pt x="111" y="158"/>
                      <a:pt x="91" y="172"/>
                      <a:pt x="62" y="172"/>
                    </a:cubicBezTo>
                    <a:cubicBezTo>
                      <a:pt x="32" y="172"/>
                      <a:pt x="0" y="154"/>
                      <a:pt x="0" y="12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717074"/>
                  </a:solidFill>
                </a:endParaRPr>
              </a:p>
            </p:txBody>
          </p:sp>
          <p:sp>
            <p:nvSpPr>
              <p:cNvPr id="33" name="Freeform 10">
                <a:extLst>
                  <a:ext uri="{FF2B5EF4-FFF2-40B4-BE49-F238E27FC236}">
                    <a16:creationId xmlns:a16="http://schemas.microsoft.com/office/drawing/2014/main" id="{4261EC88-684F-6640-B0F5-94D5CCD142C4}"/>
                  </a:ext>
                </a:extLst>
              </p:cNvPr>
              <p:cNvSpPr>
                <a:spLocks/>
              </p:cNvSpPr>
              <p:nvPr userDrawn="1"/>
            </p:nvSpPr>
            <p:spPr bwMode="black">
              <a:xfrm>
                <a:off x="-84138" y="5622925"/>
                <a:ext cx="1635125" cy="682625"/>
              </a:xfrm>
              <a:custGeom>
                <a:avLst/>
                <a:gdLst>
                  <a:gd name="T0" fmla="*/ 49 w 435"/>
                  <a:gd name="T1" fmla="*/ 18 h 179"/>
                  <a:gd name="T2" fmla="*/ 17 w 435"/>
                  <a:gd name="T3" fmla="*/ 6 h 179"/>
                  <a:gd name="T4" fmla="*/ 6 w 435"/>
                  <a:gd name="T5" fmla="*/ 37 h 179"/>
                  <a:gd name="T6" fmla="*/ 58 w 435"/>
                  <a:gd name="T7" fmla="*/ 152 h 179"/>
                  <a:gd name="T8" fmla="*/ 92 w 435"/>
                  <a:gd name="T9" fmla="*/ 179 h 179"/>
                  <a:gd name="T10" fmla="*/ 125 w 435"/>
                  <a:gd name="T11" fmla="*/ 152 h 179"/>
                  <a:gd name="T12" fmla="*/ 171 w 435"/>
                  <a:gd name="T13" fmla="*/ 51 h 179"/>
                  <a:gd name="T14" fmla="*/ 178 w 435"/>
                  <a:gd name="T15" fmla="*/ 46 h 179"/>
                  <a:gd name="T16" fmla="*/ 185 w 435"/>
                  <a:gd name="T17" fmla="*/ 54 h 179"/>
                  <a:gd name="T18" fmla="*/ 185 w 435"/>
                  <a:gd name="T19" fmla="*/ 151 h 179"/>
                  <a:gd name="T20" fmla="*/ 209 w 435"/>
                  <a:gd name="T21" fmla="*/ 179 h 179"/>
                  <a:gd name="T22" fmla="*/ 234 w 435"/>
                  <a:gd name="T23" fmla="*/ 151 h 179"/>
                  <a:gd name="T24" fmla="*/ 234 w 435"/>
                  <a:gd name="T25" fmla="*/ 72 h 179"/>
                  <a:gd name="T26" fmla="*/ 260 w 435"/>
                  <a:gd name="T27" fmla="*/ 46 h 179"/>
                  <a:gd name="T28" fmla="*/ 285 w 435"/>
                  <a:gd name="T29" fmla="*/ 72 h 179"/>
                  <a:gd name="T30" fmla="*/ 285 w 435"/>
                  <a:gd name="T31" fmla="*/ 151 h 179"/>
                  <a:gd name="T32" fmla="*/ 310 w 435"/>
                  <a:gd name="T33" fmla="*/ 179 h 179"/>
                  <a:gd name="T34" fmla="*/ 334 w 435"/>
                  <a:gd name="T35" fmla="*/ 151 h 179"/>
                  <a:gd name="T36" fmla="*/ 334 w 435"/>
                  <a:gd name="T37" fmla="*/ 72 h 179"/>
                  <a:gd name="T38" fmla="*/ 360 w 435"/>
                  <a:gd name="T39" fmla="*/ 46 h 179"/>
                  <a:gd name="T40" fmla="*/ 385 w 435"/>
                  <a:gd name="T41" fmla="*/ 72 h 179"/>
                  <a:gd name="T42" fmla="*/ 385 w 435"/>
                  <a:gd name="T43" fmla="*/ 151 h 179"/>
                  <a:gd name="T44" fmla="*/ 410 w 435"/>
                  <a:gd name="T45" fmla="*/ 179 h 179"/>
                  <a:gd name="T46" fmla="*/ 435 w 435"/>
                  <a:gd name="T47" fmla="*/ 151 h 179"/>
                  <a:gd name="T48" fmla="*/ 435 w 435"/>
                  <a:gd name="T49" fmla="*/ 61 h 179"/>
                  <a:gd name="T50" fmla="*/ 375 w 435"/>
                  <a:gd name="T51" fmla="*/ 4 h 179"/>
                  <a:gd name="T52" fmla="*/ 323 w 435"/>
                  <a:gd name="T53" fmla="*/ 26 h 179"/>
                  <a:gd name="T54" fmla="*/ 272 w 435"/>
                  <a:gd name="T55" fmla="*/ 4 h 179"/>
                  <a:gd name="T56" fmla="*/ 223 w 435"/>
                  <a:gd name="T57" fmla="*/ 26 h 179"/>
                  <a:gd name="T58" fmla="*/ 178 w 435"/>
                  <a:gd name="T59" fmla="*/ 4 h 179"/>
                  <a:gd name="T60" fmla="*/ 125 w 435"/>
                  <a:gd name="T61" fmla="*/ 40 h 179"/>
                  <a:gd name="T62" fmla="*/ 92 w 435"/>
                  <a:gd name="T63" fmla="*/ 119 h 179"/>
                  <a:gd name="T64" fmla="*/ 49 w 435"/>
                  <a:gd name="T65" fmla="*/ 18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435" h="179">
                    <a:moveTo>
                      <a:pt x="49" y="18"/>
                    </a:moveTo>
                    <a:cubicBezTo>
                      <a:pt x="43" y="6"/>
                      <a:pt x="30" y="0"/>
                      <a:pt x="17" y="6"/>
                    </a:cubicBezTo>
                    <a:cubicBezTo>
                      <a:pt x="5" y="12"/>
                      <a:pt x="0" y="25"/>
                      <a:pt x="6" y="37"/>
                    </a:cubicBezTo>
                    <a:cubicBezTo>
                      <a:pt x="58" y="152"/>
                      <a:pt x="58" y="152"/>
                      <a:pt x="58" y="152"/>
                    </a:cubicBezTo>
                    <a:cubicBezTo>
                      <a:pt x="67" y="169"/>
                      <a:pt x="75" y="179"/>
                      <a:pt x="92" y="179"/>
                    </a:cubicBezTo>
                    <a:cubicBezTo>
                      <a:pt x="109" y="179"/>
                      <a:pt x="117" y="169"/>
                      <a:pt x="125" y="152"/>
                    </a:cubicBezTo>
                    <a:cubicBezTo>
                      <a:pt x="125" y="152"/>
                      <a:pt x="171" y="52"/>
                      <a:pt x="171" y="51"/>
                    </a:cubicBezTo>
                    <a:cubicBezTo>
                      <a:pt x="172" y="50"/>
                      <a:pt x="173" y="46"/>
                      <a:pt x="178" y="46"/>
                    </a:cubicBezTo>
                    <a:cubicBezTo>
                      <a:pt x="182" y="47"/>
                      <a:pt x="185" y="50"/>
                      <a:pt x="185" y="54"/>
                    </a:cubicBezTo>
                    <a:cubicBezTo>
                      <a:pt x="185" y="151"/>
                      <a:pt x="185" y="151"/>
                      <a:pt x="185" y="151"/>
                    </a:cubicBezTo>
                    <a:cubicBezTo>
                      <a:pt x="185" y="166"/>
                      <a:pt x="193" y="179"/>
                      <a:pt x="209" y="179"/>
                    </a:cubicBezTo>
                    <a:cubicBezTo>
                      <a:pt x="225" y="179"/>
                      <a:pt x="234" y="166"/>
                      <a:pt x="234" y="151"/>
                    </a:cubicBezTo>
                    <a:cubicBezTo>
                      <a:pt x="234" y="72"/>
                      <a:pt x="234" y="72"/>
                      <a:pt x="234" y="72"/>
                    </a:cubicBezTo>
                    <a:cubicBezTo>
                      <a:pt x="234" y="56"/>
                      <a:pt x="245" y="46"/>
                      <a:pt x="260" y="46"/>
                    </a:cubicBezTo>
                    <a:cubicBezTo>
                      <a:pt x="275" y="46"/>
                      <a:pt x="285" y="57"/>
                      <a:pt x="285" y="72"/>
                    </a:cubicBezTo>
                    <a:cubicBezTo>
                      <a:pt x="285" y="151"/>
                      <a:pt x="285" y="151"/>
                      <a:pt x="285" y="151"/>
                    </a:cubicBezTo>
                    <a:cubicBezTo>
                      <a:pt x="285" y="166"/>
                      <a:pt x="294" y="179"/>
                      <a:pt x="310" y="179"/>
                    </a:cubicBezTo>
                    <a:cubicBezTo>
                      <a:pt x="326" y="179"/>
                      <a:pt x="334" y="166"/>
                      <a:pt x="334" y="151"/>
                    </a:cubicBezTo>
                    <a:cubicBezTo>
                      <a:pt x="334" y="72"/>
                      <a:pt x="334" y="72"/>
                      <a:pt x="334" y="72"/>
                    </a:cubicBezTo>
                    <a:cubicBezTo>
                      <a:pt x="334" y="56"/>
                      <a:pt x="345" y="46"/>
                      <a:pt x="360" y="46"/>
                    </a:cubicBezTo>
                    <a:cubicBezTo>
                      <a:pt x="375" y="46"/>
                      <a:pt x="385" y="57"/>
                      <a:pt x="385" y="72"/>
                    </a:cubicBezTo>
                    <a:cubicBezTo>
                      <a:pt x="385" y="151"/>
                      <a:pt x="385" y="151"/>
                      <a:pt x="385" y="151"/>
                    </a:cubicBezTo>
                    <a:cubicBezTo>
                      <a:pt x="385" y="166"/>
                      <a:pt x="394" y="179"/>
                      <a:pt x="410" y="179"/>
                    </a:cubicBezTo>
                    <a:cubicBezTo>
                      <a:pt x="426" y="179"/>
                      <a:pt x="435" y="166"/>
                      <a:pt x="435" y="151"/>
                    </a:cubicBezTo>
                    <a:cubicBezTo>
                      <a:pt x="435" y="61"/>
                      <a:pt x="435" y="61"/>
                      <a:pt x="435" y="61"/>
                    </a:cubicBezTo>
                    <a:cubicBezTo>
                      <a:pt x="435" y="27"/>
                      <a:pt x="408" y="4"/>
                      <a:pt x="375" y="4"/>
                    </a:cubicBezTo>
                    <a:cubicBezTo>
                      <a:pt x="343" y="4"/>
                      <a:pt x="323" y="26"/>
                      <a:pt x="323" y="26"/>
                    </a:cubicBezTo>
                    <a:cubicBezTo>
                      <a:pt x="312" y="12"/>
                      <a:pt x="297" y="4"/>
                      <a:pt x="272" y="4"/>
                    </a:cubicBezTo>
                    <a:cubicBezTo>
                      <a:pt x="246" y="4"/>
                      <a:pt x="223" y="26"/>
                      <a:pt x="223" y="26"/>
                    </a:cubicBezTo>
                    <a:cubicBezTo>
                      <a:pt x="212" y="12"/>
                      <a:pt x="194" y="4"/>
                      <a:pt x="178" y="4"/>
                    </a:cubicBezTo>
                    <a:cubicBezTo>
                      <a:pt x="155" y="4"/>
                      <a:pt x="136" y="14"/>
                      <a:pt x="125" y="40"/>
                    </a:cubicBezTo>
                    <a:cubicBezTo>
                      <a:pt x="92" y="119"/>
                      <a:pt x="92" y="119"/>
                      <a:pt x="92" y="119"/>
                    </a:cubicBezTo>
                    <a:lnTo>
                      <a:pt x="49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717074"/>
                  </a:solidFill>
                </a:endParaRPr>
              </a:p>
            </p:txBody>
          </p:sp>
          <p:sp>
            <p:nvSpPr>
              <p:cNvPr id="34" name="Freeform 11">
                <a:extLst>
                  <a:ext uri="{FF2B5EF4-FFF2-40B4-BE49-F238E27FC236}">
                    <a16:creationId xmlns:a16="http://schemas.microsoft.com/office/drawing/2014/main" id="{F9BDF049-E74E-B846-B214-C466126AAFEF}"/>
                  </a:ext>
                </a:extLst>
              </p:cNvPr>
              <p:cNvSpPr>
                <a:spLocks noEditPoints="1"/>
              </p:cNvSpPr>
              <p:nvPr userDrawn="1"/>
            </p:nvSpPr>
            <p:spPr bwMode="black">
              <a:xfrm>
                <a:off x="4097338" y="5649913"/>
                <a:ext cx="149225" cy="157163"/>
              </a:xfrm>
              <a:custGeom>
                <a:avLst/>
                <a:gdLst>
                  <a:gd name="T0" fmla="*/ 37 w 40"/>
                  <a:gd name="T1" fmla="*/ 20 h 41"/>
                  <a:gd name="T2" fmla="*/ 37 w 40"/>
                  <a:gd name="T3" fmla="*/ 20 h 41"/>
                  <a:gd name="T4" fmla="*/ 20 w 40"/>
                  <a:gd name="T5" fmla="*/ 4 h 41"/>
                  <a:gd name="T6" fmla="*/ 3 w 40"/>
                  <a:gd name="T7" fmla="*/ 20 h 41"/>
                  <a:gd name="T8" fmla="*/ 3 w 40"/>
                  <a:gd name="T9" fmla="*/ 21 h 41"/>
                  <a:gd name="T10" fmla="*/ 20 w 40"/>
                  <a:gd name="T11" fmla="*/ 37 h 41"/>
                  <a:gd name="T12" fmla="*/ 37 w 40"/>
                  <a:gd name="T13" fmla="*/ 20 h 41"/>
                  <a:gd name="T14" fmla="*/ 0 w 40"/>
                  <a:gd name="T15" fmla="*/ 21 h 41"/>
                  <a:gd name="T16" fmla="*/ 0 w 40"/>
                  <a:gd name="T17" fmla="*/ 20 h 41"/>
                  <a:gd name="T18" fmla="*/ 20 w 40"/>
                  <a:gd name="T19" fmla="*/ 0 h 41"/>
                  <a:gd name="T20" fmla="*/ 40 w 40"/>
                  <a:gd name="T21" fmla="*/ 20 h 41"/>
                  <a:gd name="T22" fmla="*/ 40 w 40"/>
                  <a:gd name="T23" fmla="*/ 20 h 41"/>
                  <a:gd name="T24" fmla="*/ 20 w 40"/>
                  <a:gd name="T25" fmla="*/ 41 h 41"/>
                  <a:gd name="T26" fmla="*/ 0 w 40"/>
                  <a:gd name="T27" fmla="*/ 2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0" h="41">
                    <a:moveTo>
                      <a:pt x="37" y="20"/>
                    </a:moveTo>
                    <a:cubicBezTo>
                      <a:pt x="37" y="20"/>
                      <a:pt x="37" y="20"/>
                      <a:pt x="37" y="20"/>
                    </a:cubicBezTo>
                    <a:cubicBezTo>
                      <a:pt x="37" y="11"/>
                      <a:pt x="29" y="4"/>
                      <a:pt x="20" y="4"/>
                    </a:cubicBezTo>
                    <a:cubicBezTo>
                      <a:pt x="11" y="4"/>
                      <a:pt x="3" y="11"/>
                      <a:pt x="3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30"/>
                      <a:pt x="11" y="37"/>
                      <a:pt x="20" y="37"/>
                    </a:cubicBezTo>
                    <a:cubicBezTo>
                      <a:pt x="29" y="37"/>
                      <a:pt x="37" y="30"/>
                      <a:pt x="37" y="20"/>
                    </a:cubicBezTo>
                    <a:moveTo>
                      <a:pt x="0" y="21"/>
                    </a:move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2" y="0"/>
                      <a:pt x="40" y="9"/>
                      <a:pt x="40" y="20"/>
                    </a:cubicBezTo>
                    <a:cubicBezTo>
                      <a:pt x="40" y="20"/>
                      <a:pt x="40" y="20"/>
                      <a:pt x="40" y="20"/>
                    </a:cubicBezTo>
                    <a:cubicBezTo>
                      <a:pt x="40" y="32"/>
                      <a:pt x="31" y="41"/>
                      <a:pt x="20" y="41"/>
                    </a:cubicBezTo>
                    <a:cubicBezTo>
                      <a:pt x="8" y="41"/>
                      <a:pt x="0" y="32"/>
                      <a:pt x="0" y="2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717074"/>
                  </a:solidFill>
                </a:endParaRPr>
              </a:p>
            </p:txBody>
          </p:sp>
          <p:sp>
            <p:nvSpPr>
              <p:cNvPr id="35" name="Freeform 12">
                <a:extLst>
                  <a:ext uri="{FF2B5EF4-FFF2-40B4-BE49-F238E27FC236}">
                    <a16:creationId xmlns:a16="http://schemas.microsoft.com/office/drawing/2014/main" id="{FD1AE2E3-9BC8-AE46-80DD-FB6C0CAD5329}"/>
                  </a:ext>
                </a:extLst>
              </p:cNvPr>
              <p:cNvSpPr>
                <a:spLocks noEditPoints="1"/>
              </p:cNvSpPr>
              <p:nvPr userDrawn="1"/>
            </p:nvSpPr>
            <p:spPr bwMode="black">
              <a:xfrm>
                <a:off x="4141788" y="5688013"/>
                <a:ext cx="63500" cy="76200"/>
              </a:xfrm>
              <a:custGeom>
                <a:avLst/>
                <a:gdLst>
                  <a:gd name="T0" fmla="*/ 9 w 17"/>
                  <a:gd name="T1" fmla="*/ 10 h 20"/>
                  <a:gd name="T2" fmla="*/ 12 w 17"/>
                  <a:gd name="T3" fmla="*/ 7 h 20"/>
                  <a:gd name="T4" fmla="*/ 12 w 17"/>
                  <a:gd name="T5" fmla="*/ 7 h 20"/>
                  <a:gd name="T6" fmla="*/ 9 w 17"/>
                  <a:gd name="T7" fmla="*/ 4 h 20"/>
                  <a:gd name="T8" fmla="*/ 5 w 17"/>
                  <a:gd name="T9" fmla="*/ 4 h 20"/>
                  <a:gd name="T10" fmla="*/ 5 w 17"/>
                  <a:gd name="T11" fmla="*/ 10 h 20"/>
                  <a:gd name="T12" fmla="*/ 9 w 17"/>
                  <a:gd name="T13" fmla="*/ 10 h 20"/>
                  <a:gd name="T14" fmla="*/ 0 w 17"/>
                  <a:gd name="T15" fmla="*/ 2 h 20"/>
                  <a:gd name="T16" fmla="*/ 2 w 17"/>
                  <a:gd name="T17" fmla="*/ 0 h 20"/>
                  <a:gd name="T18" fmla="*/ 9 w 17"/>
                  <a:gd name="T19" fmla="*/ 0 h 20"/>
                  <a:gd name="T20" fmla="*/ 15 w 17"/>
                  <a:gd name="T21" fmla="*/ 2 h 20"/>
                  <a:gd name="T22" fmla="*/ 17 w 17"/>
                  <a:gd name="T23" fmla="*/ 7 h 20"/>
                  <a:gd name="T24" fmla="*/ 17 w 17"/>
                  <a:gd name="T25" fmla="*/ 7 h 20"/>
                  <a:gd name="T26" fmla="*/ 13 w 17"/>
                  <a:gd name="T27" fmla="*/ 13 h 20"/>
                  <a:gd name="T28" fmla="*/ 16 w 17"/>
                  <a:gd name="T29" fmla="*/ 17 h 20"/>
                  <a:gd name="T30" fmla="*/ 16 w 17"/>
                  <a:gd name="T31" fmla="*/ 18 h 20"/>
                  <a:gd name="T32" fmla="*/ 14 w 17"/>
                  <a:gd name="T33" fmla="*/ 20 h 20"/>
                  <a:gd name="T34" fmla="*/ 12 w 17"/>
                  <a:gd name="T35" fmla="*/ 19 h 20"/>
                  <a:gd name="T36" fmla="*/ 8 w 17"/>
                  <a:gd name="T37" fmla="*/ 14 h 20"/>
                  <a:gd name="T38" fmla="*/ 5 w 17"/>
                  <a:gd name="T39" fmla="*/ 14 h 20"/>
                  <a:gd name="T40" fmla="*/ 5 w 17"/>
                  <a:gd name="T41" fmla="*/ 18 h 20"/>
                  <a:gd name="T42" fmla="*/ 2 w 17"/>
                  <a:gd name="T43" fmla="*/ 20 h 20"/>
                  <a:gd name="T44" fmla="*/ 0 w 17"/>
                  <a:gd name="T45" fmla="*/ 18 h 20"/>
                  <a:gd name="T46" fmla="*/ 0 w 17"/>
                  <a:gd name="T47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7" h="20">
                    <a:moveTo>
                      <a:pt x="9" y="10"/>
                    </a:moveTo>
                    <a:cubicBezTo>
                      <a:pt x="11" y="10"/>
                      <a:pt x="12" y="9"/>
                      <a:pt x="1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2" y="5"/>
                      <a:pt x="11" y="4"/>
                      <a:pt x="9" y="4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5" y="10"/>
                      <a:pt x="5" y="10"/>
                      <a:pt x="5" y="10"/>
                    </a:cubicBezTo>
                    <a:lnTo>
                      <a:pt x="9" y="10"/>
                    </a:lnTo>
                    <a:close/>
                    <a:moveTo>
                      <a:pt x="0" y="2"/>
                    </a:moveTo>
                    <a:cubicBezTo>
                      <a:pt x="0" y="1"/>
                      <a:pt x="1" y="0"/>
                      <a:pt x="2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2" y="0"/>
                      <a:pt x="14" y="1"/>
                      <a:pt x="15" y="2"/>
                    </a:cubicBezTo>
                    <a:cubicBezTo>
                      <a:pt x="16" y="3"/>
                      <a:pt x="17" y="5"/>
                      <a:pt x="17" y="7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10"/>
                      <a:pt x="15" y="12"/>
                      <a:pt x="13" y="13"/>
                    </a:cubicBezTo>
                    <a:cubicBezTo>
                      <a:pt x="16" y="17"/>
                      <a:pt x="16" y="17"/>
                      <a:pt x="16" y="17"/>
                    </a:cubicBezTo>
                    <a:cubicBezTo>
                      <a:pt x="16" y="17"/>
                      <a:pt x="16" y="18"/>
                      <a:pt x="16" y="18"/>
                    </a:cubicBezTo>
                    <a:cubicBezTo>
                      <a:pt x="16" y="19"/>
                      <a:pt x="15" y="20"/>
                      <a:pt x="14" y="20"/>
                    </a:cubicBezTo>
                    <a:cubicBezTo>
                      <a:pt x="13" y="20"/>
                      <a:pt x="13" y="20"/>
                      <a:pt x="12" y="19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5" y="14"/>
                      <a:pt x="5" y="14"/>
                      <a:pt x="5" y="14"/>
                    </a:cubicBezTo>
                    <a:cubicBezTo>
                      <a:pt x="5" y="18"/>
                      <a:pt x="5" y="18"/>
                      <a:pt x="5" y="18"/>
                    </a:cubicBezTo>
                    <a:cubicBezTo>
                      <a:pt x="5" y="19"/>
                      <a:pt x="4" y="20"/>
                      <a:pt x="2" y="20"/>
                    </a:cubicBezTo>
                    <a:cubicBezTo>
                      <a:pt x="1" y="20"/>
                      <a:pt x="0" y="19"/>
                      <a:pt x="0" y="18"/>
                    </a:cubicBezTo>
                    <a:lnTo>
                      <a:pt x="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800">
                  <a:solidFill>
                    <a:srgbClr val="717074"/>
                  </a:solidFill>
                </a:endParaRPr>
              </a:p>
            </p:txBody>
          </p:sp>
        </p:grpSp>
      </p:grp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9934" y="3952596"/>
            <a:ext cx="5946560" cy="700882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600"/>
              </a:spcAft>
              <a:buNone/>
              <a:defRPr lang="en-US" sz="2400" kern="1200" dirty="0">
                <a:solidFill>
                  <a:srgbClr val="3F3F3F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spcAft>
                <a:spcPts val="600"/>
              </a:spcAft>
            </a:pPr>
            <a:r>
              <a:rPr lang="en-US" sz="2400">
                <a:solidFill>
                  <a:srgbClr val="3F3F3F"/>
                </a:solidFill>
              </a:rPr>
              <a:t>Segue Subtitle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567233" y="1736501"/>
            <a:ext cx="5946560" cy="2053066"/>
          </a:xfrm>
        </p:spPr>
        <p:txBody>
          <a:bodyPr wrap="square" anchor="b"/>
          <a:lstStyle>
            <a:lvl1pPr>
              <a:defRPr sz="4800" b="0">
                <a:solidFill>
                  <a:srgbClr val="06A0B7"/>
                </a:solidFill>
              </a:defRPr>
            </a:lvl1pPr>
          </a:lstStyle>
          <a:p>
            <a:r>
              <a:rPr lang="en-US"/>
              <a:t>Segue Title</a:t>
            </a:r>
          </a:p>
        </p:txBody>
      </p:sp>
    </p:spTree>
    <p:extLst>
      <p:ext uri="{BB962C8B-B14F-4D97-AF65-F5344CB8AC3E}">
        <p14:creationId xmlns:p14="http://schemas.microsoft.com/office/powerpoint/2010/main" val="177328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A04BF1-028D-4BDA-A4B7-2EF92A074224}"/>
              </a:ext>
            </a:extLst>
          </p:cNvPr>
          <p:cNvSpPr/>
          <p:nvPr userDrawn="1"/>
        </p:nvSpPr>
        <p:spPr>
          <a:xfrm rot="2700000">
            <a:off x="811896" y="-3658611"/>
            <a:ext cx="9864449" cy="13471649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26A1-35AB-43B6-9A41-2142ACF3ACC4}"/>
              </a:ext>
            </a:extLst>
          </p:cNvPr>
          <p:cNvSpPr/>
          <p:nvPr userDrawn="1"/>
        </p:nvSpPr>
        <p:spPr>
          <a:xfrm rot="2700000">
            <a:off x="9039732" y="3334353"/>
            <a:ext cx="970552" cy="4541320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2" y="2057401"/>
            <a:ext cx="5945147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2030566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9A14F3E-8802-40CC-94BC-F7A8969E93E3}"/>
              </a:ext>
            </a:extLst>
          </p:cNvPr>
          <p:cNvSpPr/>
          <p:nvPr userDrawn="1"/>
        </p:nvSpPr>
        <p:spPr>
          <a:xfrm rot="2700000">
            <a:off x="811896" y="-3658611"/>
            <a:ext cx="9864449" cy="13471649"/>
          </a:xfrm>
          <a:custGeom>
            <a:avLst/>
            <a:gdLst>
              <a:gd name="connsiteX0" fmla="*/ 0 w 9864449"/>
              <a:gd name="connsiteY0" fmla="*/ 7314461 h 13468141"/>
              <a:gd name="connsiteX1" fmla="*/ 7314462 w 9864449"/>
              <a:gd name="connsiteY1" fmla="*/ 0 h 13468141"/>
              <a:gd name="connsiteX2" fmla="*/ 9864449 w 9864449"/>
              <a:gd name="connsiteY2" fmla="*/ 2549987 h 13468141"/>
              <a:gd name="connsiteX3" fmla="*/ 9864449 w 9864449"/>
              <a:gd name="connsiteY3" fmla="*/ 7148688 h 13468141"/>
              <a:gd name="connsiteX4" fmla="*/ 3544996 w 9864449"/>
              <a:gd name="connsiteY4" fmla="*/ 13468141 h 13468141"/>
              <a:gd name="connsiteX5" fmla="*/ 0 w 9864449"/>
              <a:gd name="connsiteY5" fmla="*/ 9923145 h 13468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64449" h="13468141">
                <a:moveTo>
                  <a:pt x="0" y="7314461"/>
                </a:moveTo>
                <a:lnTo>
                  <a:pt x="7314462" y="0"/>
                </a:lnTo>
                <a:lnTo>
                  <a:pt x="9864449" y="2549987"/>
                </a:lnTo>
                <a:lnTo>
                  <a:pt x="9864449" y="7148688"/>
                </a:lnTo>
                <a:lnTo>
                  <a:pt x="3544996" y="13468141"/>
                </a:lnTo>
                <a:lnTo>
                  <a:pt x="0" y="9923145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CD52C01-87CF-4DAA-AF73-217E439433CA}"/>
              </a:ext>
            </a:extLst>
          </p:cNvPr>
          <p:cNvSpPr/>
          <p:nvPr userDrawn="1"/>
        </p:nvSpPr>
        <p:spPr>
          <a:xfrm rot="2700000">
            <a:off x="9039732" y="3334353"/>
            <a:ext cx="970552" cy="4541320"/>
          </a:xfrm>
          <a:custGeom>
            <a:avLst/>
            <a:gdLst>
              <a:gd name="connsiteX0" fmla="*/ 1 w 970552"/>
              <a:gd name="connsiteY0" fmla="*/ 970551 h 4540137"/>
              <a:gd name="connsiteX1" fmla="*/ 970552 w 970552"/>
              <a:gd name="connsiteY1" fmla="*/ 0 h 4540137"/>
              <a:gd name="connsiteX2" fmla="*/ 970552 w 970552"/>
              <a:gd name="connsiteY2" fmla="*/ 3569585 h 4540137"/>
              <a:gd name="connsiteX3" fmla="*/ 0 w 970552"/>
              <a:gd name="connsiteY3" fmla="*/ 4540137 h 4540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552" h="4540137">
                <a:moveTo>
                  <a:pt x="1" y="970551"/>
                </a:moveTo>
                <a:lnTo>
                  <a:pt x="970552" y="0"/>
                </a:lnTo>
                <a:lnTo>
                  <a:pt x="970552" y="3569585"/>
                </a:lnTo>
                <a:lnTo>
                  <a:pt x="0" y="4540137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863" name="Text Placeholder 862">
            <a:extLst>
              <a:ext uri="{FF2B5EF4-FFF2-40B4-BE49-F238E27FC236}">
                <a16:creationId xmlns:a16="http://schemas.microsoft.com/office/drawing/2014/main" id="{806A8161-3A3C-4E8C-98F0-AD01607CDAE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2" y="2057401"/>
            <a:ext cx="5945147" cy="22859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12" name="TextBox 1511">
            <a:extLst>
              <a:ext uri="{FF2B5EF4-FFF2-40B4-BE49-F238E27FC236}">
                <a16:creationId xmlns:a16="http://schemas.microsoft.com/office/drawing/2014/main" id="{6C78DB77-69E8-414D-8309-EC1F1C8DCA8E}"/>
              </a:ext>
            </a:extLst>
          </p:cNvPr>
          <p:cNvSpPr txBox="1"/>
          <p:nvPr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DA08A2D-0A8A-41FD-AA58-0A072FFF329F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596DD11-914A-4FCB-BD5A-B452681B61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22938A5-2D76-46C8-B7C1-3F77D58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D6EDDC02-7874-477D-8151-D0B193E894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11497605-B9F0-499D-9BAD-CAD4DF264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87A173DB-972A-49CD-B107-F84916A5F7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AA7E256D-662E-4F46-945F-75B84B1B31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745AE183-7E5A-47CA-8BC0-5071F1977E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9C494915-7365-4D9B-82B2-73349D47E724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347236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95FD2E6-B8EA-4366-97C4-6A53370F84D0}"/>
              </a:ext>
            </a:extLst>
          </p:cNvPr>
          <p:cNvSpPr/>
          <p:nvPr userDrawn="1"/>
        </p:nvSpPr>
        <p:spPr>
          <a:xfrm>
            <a:off x="5381121" y="-52904"/>
            <a:ext cx="6811740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5710" y="1515193"/>
            <a:ext cx="3736885" cy="3735912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2" y="2514601"/>
            <a:ext cx="5487273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00167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04AD3C8-5B0F-4AB1-B568-AA55FF64194A}"/>
              </a:ext>
            </a:extLst>
          </p:cNvPr>
          <p:cNvSpPr/>
          <p:nvPr userDrawn="1"/>
        </p:nvSpPr>
        <p:spPr>
          <a:xfrm>
            <a:off x="5381121" y="-52904"/>
            <a:ext cx="6811740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 rot="10800000">
            <a:off x="7275710" y="1515193"/>
            <a:ext cx="3736885" cy="3735912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2" y="2514601"/>
            <a:ext cx="5487273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966646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Icon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E49745E-959E-424E-B5AD-B75ACA32BFE8}"/>
              </a:ext>
            </a:extLst>
          </p:cNvPr>
          <p:cNvSpPr/>
          <p:nvPr userDrawn="1"/>
        </p:nvSpPr>
        <p:spPr>
          <a:xfrm>
            <a:off x="5381121" y="-52904"/>
            <a:ext cx="6811740" cy="6821367"/>
          </a:xfrm>
          <a:custGeom>
            <a:avLst/>
            <a:gdLst>
              <a:gd name="connsiteX0" fmla="*/ 6845677 w 6846538"/>
              <a:gd name="connsiteY0" fmla="*/ 4820854 h 6858000"/>
              <a:gd name="connsiteX1" fmla="*/ 4811938 w 6846538"/>
              <a:gd name="connsiteY1" fmla="*/ 6857998 h 6858000"/>
              <a:gd name="connsiteX2" fmla="*/ 6845677 w 6846538"/>
              <a:gd name="connsiteY2" fmla="*/ 6857998 h 6858000"/>
              <a:gd name="connsiteX3" fmla="*/ 6846538 w 6846538"/>
              <a:gd name="connsiteY3" fmla="*/ 0 h 6858000"/>
              <a:gd name="connsiteX4" fmla="*/ 6846538 w 6846538"/>
              <a:gd name="connsiteY4" fmla="*/ 6858000 h 6858000"/>
              <a:gd name="connsiteX5" fmla="*/ 0 w 68465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846538" h="6858000">
                <a:moveTo>
                  <a:pt x="6845677" y="4820854"/>
                </a:moveTo>
                <a:lnTo>
                  <a:pt x="4811938" y="6857998"/>
                </a:lnTo>
                <a:lnTo>
                  <a:pt x="6845677" y="6857998"/>
                </a:lnTo>
                <a:close/>
                <a:moveTo>
                  <a:pt x="6846538" y="0"/>
                </a:moveTo>
                <a:lnTo>
                  <a:pt x="6846538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bg1">
                  <a:alpha val="76000"/>
                </a:schemeClr>
              </a:gs>
              <a:gs pos="89000">
                <a:schemeClr val="tx1">
                  <a:lumMod val="16000"/>
                  <a:lumOff val="84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74" name="TextBox 773">
            <a:extLst>
              <a:ext uri="{FF2B5EF4-FFF2-40B4-BE49-F238E27FC236}">
                <a16:creationId xmlns:a16="http://schemas.microsoft.com/office/drawing/2014/main" id="{BC2C04F8-C4D0-4DA4-8689-3A3303F0660F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  <p:sp>
        <p:nvSpPr>
          <p:cNvPr id="2147" name="Oval 2146">
            <a:extLst>
              <a:ext uri="{FF2B5EF4-FFF2-40B4-BE49-F238E27FC236}">
                <a16:creationId xmlns:a16="http://schemas.microsoft.com/office/drawing/2014/main" id="{FDDA58E5-A99B-48C0-A6B7-6BAE32E46F62}"/>
              </a:ext>
            </a:extLst>
          </p:cNvPr>
          <p:cNvSpPr/>
          <p:nvPr userDrawn="1"/>
        </p:nvSpPr>
        <p:spPr bwMode="gray">
          <a:xfrm>
            <a:off x="7275710" y="1515193"/>
            <a:ext cx="3736885" cy="3735912"/>
          </a:xfrm>
          <a:prstGeom prst="ellipse">
            <a:avLst/>
          </a:prstGeom>
          <a:solidFill>
            <a:schemeClr val="accent5"/>
          </a:solidFill>
          <a:ln w="76200">
            <a:solidFill>
              <a:schemeClr val="bg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0325" lvl="0" algn="ctr">
              <a:spcAft>
                <a:spcPts val="800"/>
              </a:spcAft>
            </a:pPr>
            <a:endParaRPr lang="en-US" sz="1400" kern="0" dirty="0"/>
          </a:p>
        </p:txBody>
      </p:sp>
      <p:sp>
        <p:nvSpPr>
          <p:cNvPr id="18" name="Text Placeholder 862">
            <a:extLst>
              <a:ext uri="{FF2B5EF4-FFF2-40B4-BE49-F238E27FC236}">
                <a16:creationId xmlns:a16="http://schemas.microsoft.com/office/drawing/2014/main" id="{E56855D3-D3B3-4208-ADBF-9790190F0A6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2" y="2514601"/>
            <a:ext cx="5487273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864841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5DD6E7D-B875-48DF-B6A8-450BD6AE171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87456" y="0"/>
            <a:ext cx="5404545" cy="6764798"/>
          </a:xfrm>
        </p:spPr>
        <p:txBody>
          <a:bodyPr lIns="640080" tIns="0" rIns="640080" anchor="ctr"/>
          <a:lstStyle>
            <a:lvl1pPr algn="ctr">
              <a:defRPr/>
            </a:lvl1pPr>
          </a:lstStyle>
          <a:p>
            <a:r>
              <a:rPr lang="en-US" dirty="0"/>
              <a:t>Click on the icon to insert a picture from your computer</a:t>
            </a:r>
          </a:p>
        </p:txBody>
      </p:sp>
      <p:sp>
        <p:nvSpPr>
          <p:cNvPr id="17" name="Text Placeholder 862">
            <a:extLst>
              <a:ext uri="{FF2B5EF4-FFF2-40B4-BE49-F238E27FC236}">
                <a16:creationId xmlns:a16="http://schemas.microsoft.com/office/drawing/2014/main" id="{C8F55BC8-3E55-49EB-BF20-18EB4F7F59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8172" y="2514601"/>
            <a:ext cx="5487273" cy="1828799"/>
          </a:xfr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  <a:defRPr sz="3600"/>
            </a:lvl1pPr>
            <a:lvl2pPr marL="273050" indent="0">
              <a:buNone/>
              <a:defRPr/>
            </a:lvl2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6E1A1B-7C56-4DE3-BC90-B387C7F3E670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49855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ist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1D41E-848B-4178-A0D2-2A18C6921400}"/>
              </a:ext>
            </a:extLst>
          </p:cNvPr>
          <p:cNvSpPr/>
          <p:nvPr userDrawn="1"/>
        </p:nvSpPr>
        <p:spPr bwMode="hidden">
          <a:xfrm>
            <a:off x="0" y="0"/>
            <a:ext cx="12191997" cy="4332288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ED419A-30D8-44AB-9256-156B54D449CD}"/>
              </a:ext>
            </a:extLst>
          </p:cNvPr>
          <p:cNvSpPr/>
          <p:nvPr userDrawn="1"/>
        </p:nvSpPr>
        <p:spPr bwMode="white">
          <a:xfrm>
            <a:off x="672702" y="722997"/>
            <a:ext cx="4471564" cy="447040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4BDA96F-134D-4855-8751-F1043ABF3B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97588" y="2514600"/>
            <a:ext cx="5028923" cy="1371601"/>
          </a:xfrm>
        </p:spPr>
        <p:txBody>
          <a:bodyPr anchor="ctr"/>
          <a:lstStyle>
            <a:lvl1pPr>
              <a:spcBef>
                <a:spcPts val="0"/>
              </a:spcBef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Chart Placeholder 22">
            <a:extLst>
              <a:ext uri="{FF2B5EF4-FFF2-40B4-BE49-F238E27FC236}">
                <a16:creationId xmlns:a16="http://schemas.microsoft.com/office/drawing/2014/main" id="{4093E53D-7586-4113-99BD-F45F1343692F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662845" y="722997"/>
            <a:ext cx="4481423" cy="448025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insert a </a:t>
            </a:r>
            <a:br>
              <a:rPr lang="en-US" dirty="0"/>
            </a:br>
            <a:r>
              <a:rPr lang="en-US" dirty="0"/>
              <a:t>Doughnut chart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4F4198-4BE0-4282-8B86-20DED598DC1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8489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0" name="Text Placeholder 12">
            <a:extLst>
              <a:ext uri="{FF2B5EF4-FFF2-40B4-BE49-F238E27FC236}">
                <a16:creationId xmlns:a16="http://schemas.microsoft.com/office/drawing/2014/main" id="{4B5F4E67-F2E8-4777-B495-668C321DCB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7051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1" name="Text Placeholder 12">
            <a:extLst>
              <a:ext uri="{FF2B5EF4-FFF2-40B4-BE49-F238E27FC236}">
                <a16:creationId xmlns:a16="http://schemas.microsoft.com/office/drawing/2014/main" id="{704846F3-64ED-4181-8AEC-68B9734DA96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62213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2" name="Text Placeholder 12">
            <a:extLst>
              <a:ext uri="{FF2B5EF4-FFF2-40B4-BE49-F238E27FC236}">
                <a16:creationId xmlns:a16="http://schemas.microsoft.com/office/drawing/2014/main" id="{DD17F439-D919-44B7-889F-96A1DAF172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89695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3" name="Text Placeholder 12">
            <a:extLst>
              <a:ext uri="{FF2B5EF4-FFF2-40B4-BE49-F238E27FC236}">
                <a16:creationId xmlns:a16="http://schemas.microsoft.com/office/drawing/2014/main" id="{0DA74846-CC03-44FE-9AE5-4975E808F8A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922735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4" name="Text Placeholder 12">
            <a:extLst>
              <a:ext uri="{FF2B5EF4-FFF2-40B4-BE49-F238E27FC236}">
                <a16:creationId xmlns:a16="http://schemas.microsoft.com/office/drawing/2014/main" id="{EB51A67B-FBDC-4AB8-B81A-6B6B96D04F4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752568" y="5507147"/>
            <a:ext cx="1371421" cy="423862"/>
          </a:xfrm>
        </p:spPr>
        <p:txBody>
          <a:bodyPr/>
          <a:lstStyle>
            <a:lvl1pPr algn="l">
              <a:defRPr sz="12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C03ACE7-B591-43FD-A636-47D01F482F04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536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5025D71-18A5-4A22-8386-917E1B08C46A}"/>
              </a:ext>
            </a:extLst>
          </p:cNvPr>
          <p:cNvSpPr txBox="1"/>
          <p:nvPr userDrawn="1"/>
        </p:nvSpPr>
        <p:spPr>
          <a:xfrm>
            <a:off x="11493934" y="6388100"/>
            <a:ext cx="438104" cy="365125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r">
              <a:lnSpc>
                <a:spcPct val="90000"/>
              </a:lnSpc>
            </a:pPr>
            <a:fld id="{7A51DB15-7364-4F0B-A3A0-1309F8830053}" type="slidenum">
              <a:rPr lang="en-US" sz="800" smtClean="0">
                <a:latin typeface="+mj-lt"/>
              </a:rPr>
              <a:pPr algn="r">
                <a:lnSpc>
                  <a:spcPct val="90000"/>
                </a:lnSpc>
              </a:pPr>
              <a:t>‹#›</a:t>
            </a:fld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10852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88A8ACB-CBE3-4DC0-BBE3-C6829C462CD7}"/>
              </a:ext>
            </a:extLst>
          </p:cNvPr>
          <p:cNvSpPr/>
          <p:nvPr userDrawn="1"/>
        </p:nvSpPr>
        <p:spPr>
          <a:xfrm rot="2700000">
            <a:off x="500610" y="-2251805"/>
            <a:ext cx="2891746" cy="8397980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4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B87096-C8D7-45D0-8DCC-218276F547CC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tx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AC0FC71-A82A-4369-B44E-4E8FF53CA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0D84D398-3251-432F-8986-05570D3BB8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07096BFD-803A-42D4-BA19-C683E35B0D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89E6840-6882-4279-A152-16C7CCB9BE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021DF59C-D6C9-4EC0-90A3-7752F6B72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4C478B3-2ECE-440E-A04E-B8C84D0416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2190CFD5-6EEA-46D1-AE5E-D69C2E08F3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D479A9FB-8CEE-475F-BF22-3B0B11EB4E81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2F598B-F734-42BE-8CB8-5E3FDDD7ED52}"/>
              </a:ext>
            </a:extLst>
          </p:cNvPr>
          <p:cNvSpPr txBox="1"/>
          <p:nvPr userDrawn="1"/>
        </p:nvSpPr>
        <p:spPr>
          <a:xfrm>
            <a:off x="7124768" y="4133698"/>
            <a:ext cx="3586491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B8D218C-9E1A-4E8B-A343-F3F3A628E78E}"/>
              </a:ext>
            </a:extLst>
          </p:cNvPr>
          <p:cNvSpPr/>
          <p:nvPr userDrawn="1"/>
        </p:nvSpPr>
        <p:spPr>
          <a:xfrm rot="18900000">
            <a:off x="-1253764" y="2913755"/>
            <a:ext cx="637444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94000">
                <a:schemeClr val="bg1"/>
              </a:gs>
              <a:gs pos="16000">
                <a:schemeClr val="accent4"/>
              </a:gs>
              <a:gs pos="76000">
                <a:schemeClr val="bg1">
                  <a:alpha val="91000"/>
                </a:schemeClr>
              </a:gs>
            </a:gsLst>
            <a:lin ang="7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282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71CD93A-658C-4473-839D-9C0B5E8F5F7C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CDFBF2D3-5C06-47C4-A81C-0305B322C5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464D7FA4-CABA-4E4E-ACCA-68953799CF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4EB1261E-CBF9-4479-A018-76C0F24D3B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8C4A243B-FBF5-4C04-8CD0-8E1C4721D9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F67E765D-8E8B-44F9-BE70-63FC0512FD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1B4614B4-F94A-4053-B179-EC5C3F70A9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157F005-56AC-4E75-8AA5-582D0D69E23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473A8DE-DD1F-43EE-8FA2-4C689A038BA5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594E1E-E234-471D-B539-F75E8CC06D07}"/>
              </a:ext>
            </a:extLst>
          </p:cNvPr>
          <p:cNvSpPr txBox="1"/>
          <p:nvPr userDrawn="1"/>
        </p:nvSpPr>
        <p:spPr>
          <a:xfrm>
            <a:off x="7124768" y="4133698"/>
            <a:ext cx="3586491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C67E5CD-C662-462D-9821-CBF45A809F13}"/>
              </a:ext>
            </a:extLst>
          </p:cNvPr>
          <p:cNvSpPr/>
          <p:nvPr userDrawn="1"/>
        </p:nvSpPr>
        <p:spPr>
          <a:xfrm rot="2700000">
            <a:off x="500610" y="-2251805"/>
            <a:ext cx="2891746" cy="8397980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rgbClr val="7F35AB"/>
              </a:gs>
              <a:gs pos="87000">
                <a:srgbClr val="264088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BDC7692-DF81-49A0-9672-BF8E1DB9B662}"/>
              </a:ext>
            </a:extLst>
          </p:cNvPr>
          <p:cNvSpPr/>
          <p:nvPr userDrawn="1"/>
        </p:nvSpPr>
        <p:spPr>
          <a:xfrm rot="18900000">
            <a:off x="-1253764" y="2913755"/>
            <a:ext cx="637444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2000">
                <a:srgbClr val="7F35AB">
                  <a:alpha val="94000"/>
                </a:srgbClr>
              </a:gs>
              <a:gs pos="95000">
                <a:schemeClr val="bg1"/>
              </a:gs>
              <a:gs pos="77000">
                <a:schemeClr val="bg1">
                  <a:alpha val="79000"/>
                </a:schemeClr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74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Gree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21F87B3-CD32-4336-852B-DC942815B6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 flipH="1">
            <a:off x="49339" y="45989"/>
            <a:ext cx="4570486" cy="3858768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5523524" y="1"/>
            <a:ext cx="6656215" cy="6748041"/>
            <a:chOff x="5522085" y="0"/>
            <a:chExt cx="6654482" cy="674804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A3D642D-A9D0-47E5-9389-22CCDAC1C9F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6481" r="3228" b="16736"/>
            <a:stretch/>
          </p:blipFill>
          <p:spPr>
            <a:xfrm>
              <a:off x="5522085" y="0"/>
              <a:ext cx="6654482" cy="67480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929EA418-2930-7140-9AE3-D7B3E1AFCE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37198" y="6471553"/>
              <a:ext cx="198966" cy="137950"/>
            </a:xfrm>
            <a:custGeom>
              <a:avLst/>
              <a:gdLst>
                <a:gd name="T0" fmla="*/ 82 w 86"/>
                <a:gd name="T1" fmla="*/ 0 h 60"/>
                <a:gd name="T2" fmla="*/ 78 w 86"/>
                <a:gd name="T3" fmla="*/ 4 h 60"/>
                <a:gd name="T4" fmla="*/ 63 w 86"/>
                <a:gd name="T5" fmla="*/ 48 h 60"/>
                <a:gd name="T6" fmla="*/ 48 w 86"/>
                <a:gd name="T7" fmla="*/ 4 h 60"/>
                <a:gd name="T8" fmla="*/ 44 w 86"/>
                <a:gd name="T9" fmla="*/ 0 h 60"/>
                <a:gd name="T10" fmla="*/ 43 w 86"/>
                <a:gd name="T11" fmla="*/ 0 h 60"/>
                <a:gd name="T12" fmla="*/ 39 w 86"/>
                <a:gd name="T13" fmla="*/ 4 h 60"/>
                <a:gd name="T14" fmla="*/ 24 w 86"/>
                <a:gd name="T15" fmla="*/ 48 h 60"/>
                <a:gd name="T16" fmla="*/ 9 w 86"/>
                <a:gd name="T17" fmla="*/ 4 h 60"/>
                <a:gd name="T18" fmla="*/ 5 w 86"/>
                <a:gd name="T19" fmla="*/ 0 h 60"/>
                <a:gd name="T20" fmla="*/ 0 w 86"/>
                <a:gd name="T21" fmla="*/ 4 h 60"/>
                <a:gd name="T22" fmla="*/ 1 w 86"/>
                <a:gd name="T23" fmla="*/ 7 h 60"/>
                <a:gd name="T24" fmla="*/ 19 w 86"/>
                <a:gd name="T25" fmla="*/ 56 h 60"/>
                <a:gd name="T26" fmla="*/ 24 w 86"/>
                <a:gd name="T27" fmla="*/ 60 h 60"/>
                <a:gd name="T28" fmla="*/ 24 w 86"/>
                <a:gd name="T29" fmla="*/ 60 h 60"/>
                <a:gd name="T30" fmla="*/ 29 w 86"/>
                <a:gd name="T31" fmla="*/ 56 h 60"/>
                <a:gd name="T32" fmla="*/ 43 w 86"/>
                <a:gd name="T33" fmla="*/ 14 h 60"/>
                <a:gd name="T34" fmla="*/ 58 w 86"/>
                <a:gd name="T35" fmla="*/ 56 h 60"/>
                <a:gd name="T36" fmla="*/ 63 w 86"/>
                <a:gd name="T37" fmla="*/ 60 h 60"/>
                <a:gd name="T38" fmla="*/ 63 w 86"/>
                <a:gd name="T39" fmla="*/ 60 h 60"/>
                <a:gd name="T40" fmla="*/ 68 w 86"/>
                <a:gd name="T41" fmla="*/ 56 h 60"/>
                <a:gd name="T42" fmla="*/ 86 w 86"/>
                <a:gd name="T43" fmla="*/ 7 h 60"/>
                <a:gd name="T44" fmla="*/ 86 w 86"/>
                <a:gd name="T45" fmla="*/ 4 h 60"/>
                <a:gd name="T46" fmla="*/ 82 w 86"/>
                <a:gd name="T4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6" h="60">
                  <a:moveTo>
                    <a:pt x="82" y="0"/>
                  </a:moveTo>
                  <a:cubicBezTo>
                    <a:pt x="80" y="0"/>
                    <a:pt x="78" y="2"/>
                    <a:pt x="78" y="4"/>
                  </a:cubicBezTo>
                  <a:cubicBezTo>
                    <a:pt x="63" y="48"/>
                    <a:pt x="63" y="48"/>
                    <a:pt x="63" y="48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7" y="2"/>
                    <a:pt x="46" y="0"/>
                    <a:pt x="44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1" y="0"/>
                    <a:pt x="39" y="2"/>
                    <a:pt x="39" y="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5"/>
                    <a:pt x="1" y="6"/>
                    <a:pt x="1" y="7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0" y="59"/>
                    <a:pt x="21" y="60"/>
                    <a:pt x="24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6" y="60"/>
                    <a:pt x="28" y="59"/>
                    <a:pt x="29" y="56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9" y="59"/>
                    <a:pt x="60" y="60"/>
                    <a:pt x="63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5" y="60"/>
                    <a:pt x="67" y="59"/>
                    <a:pt x="68" y="56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86" y="6"/>
                    <a:pt x="86" y="5"/>
                    <a:pt x="86" y="4"/>
                  </a:cubicBezTo>
                  <a:cubicBezTo>
                    <a:pt x="86" y="2"/>
                    <a:pt x="85" y="0"/>
                    <a:pt x="8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rgbClr val="717074"/>
                </a:solidFill>
              </a:endParaRPr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DAC32447-08B3-0948-AE14-0E87D23755C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941470" y="6471553"/>
              <a:ext cx="135297" cy="140602"/>
            </a:xfrm>
            <a:custGeom>
              <a:avLst/>
              <a:gdLst>
                <a:gd name="T0" fmla="*/ 29 w 58"/>
                <a:gd name="T1" fmla="*/ 0 h 61"/>
                <a:gd name="T2" fmla="*/ 0 w 58"/>
                <a:gd name="T3" fmla="*/ 30 h 61"/>
                <a:gd name="T4" fmla="*/ 0 w 58"/>
                <a:gd name="T5" fmla="*/ 30 h 61"/>
                <a:gd name="T6" fmla="*/ 29 w 58"/>
                <a:gd name="T7" fmla="*/ 61 h 61"/>
                <a:gd name="T8" fmla="*/ 58 w 58"/>
                <a:gd name="T9" fmla="*/ 30 h 61"/>
                <a:gd name="T10" fmla="*/ 58 w 58"/>
                <a:gd name="T11" fmla="*/ 30 h 61"/>
                <a:gd name="T12" fmla="*/ 29 w 58"/>
                <a:gd name="T13" fmla="*/ 0 h 61"/>
                <a:gd name="T14" fmla="*/ 49 w 58"/>
                <a:gd name="T15" fmla="*/ 30 h 61"/>
                <a:gd name="T16" fmla="*/ 29 w 58"/>
                <a:gd name="T17" fmla="*/ 54 h 61"/>
                <a:gd name="T18" fmla="*/ 9 w 58"/>
                <a:gd name="T19" fmla="*/ 30 h 61"/>
                <a:gd name="T20" fmla="*/ 9 w 58"/>
                <a:gd name="T21" fmla="*/ 30 h 61"/>
                <a:gd name="T22" fmla="*/ 29 w 58"/>
                <a:gd name="T23" fmla="*/ 6 h 61"/>
                <a:gd name="T24" fmla="*/ 49 w 58"/>
                <a:gd name="T25" fmla="*/ 3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8" h="61">
                  <a:moveTo>
                    <a:pt x="29" y="0"/>
                  </a:moveTo>
                  <a:cubicBezTo>
                    <a:pt x="11" y="0"/>
                    <a:pt x="0" y="14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47"/>
                    <a:pt x="11" y="61"/>
                    <a:pt x="29" y="61"/>
                  </a:cubicBezTo>
                  <a:cubicBezTo>
                    <a:pt x="47" y="61"/>
                    <a:pt x="58" y="47"/>
                    <a:pt x="58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13"/>
                    <a:pt x="47" y="0"/>
                    <a:pt x="29" y="0"/>
                  </a:cubicBezTo>
                  <a:moveTo>
                    <a:pt x="49" y="30"/>
                  </a:moveTo>
                  <a:cubicBezTo>
                    <a:pt x="49" y="43"/>
                    <a:pt x="42" y="54"/>
                    <a:pt x="29" y="54"/>
                  </a:cubicBezTo>
                  <a:cubicBezTo>
                    <a:pt x="17" y="54"/>
                    <a:pt x="9" y="43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18"/>
                    <a:pt x="16" y="6"/>
                    <a:pt x="29" y="6"/>
                  </a:cubicBezTo>
                  <a:cubicBezTo>
                    <a:pt x="41" y="6"/>
                    <a:pt x="49" y="18"/>
                    <a:pt x="49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rgbClr val="717074"/>
                </a:solidFill>
              </a:endParaRPr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130DBD9D-2A47-D74D-BCD8-1AA589BBED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097990" y="6471553"/>
              <a:ext cx="74281" cy="137950"/>
            </a:xfrm>
            <a:custGeom>
              <a:avLst/>
              <a:gdLst>
                <a:gd name="T0" fmla="*/ 29 w 33"/>
                <a:gd name="T1" fmla="*/ 0 h 60"/>
                <a:gd name="T2" fmla="*/ 9 w 33"/>
                <a:gd name="T3" fmla="*/ 16 h 60"/>
                <a:gd name="T4" fmla="*/ 9 w 33"/>
                <a:gd name="T5" fmla="*/ 5 h 60"/>
                <a:gd name="T6" fmla="*/ 4 w 33"/>
                <a:gd name="T7" fmla="*/ 0 h 60"/>
                <a:gd name="T8" fmla="*/ 0 w 33"/>
                <a:gd name="T9" fmla="*/ 5 h 60"/>
                <a:gd name="T10" fmla="*/ 0 w 33"/>
                <a:gd name="T11" fmla="*/ 56 h 60"/>
                <a:gd name="T12" fmla="*/ 4 w 33"/>
                <a:gd name="T13" fmla="*/ 60 h 60"/>
                <a:gd name="T14" fmla="*/ 9 w 33"/>
                <a:gd name="T15" fmla="*/ 56 h 60"/>
                <a:gd name="T16" fmla="*/ 9 w 33"/>
                <a:gd name="T17" fmla="*/ 36 h 60"/>
                <a:gd name="T18" fmla="*/ 29 w 33"/>
                <a:gd name="T19" fmla="*/ 9 h 60"/>
                <a:gd name="T20" fmla="*/ 33 w 33"/>
                <a:gd name="T21" fmla="*/ 4 h 60"/>
                <a:gd name="T22" fmla="*/ 29 w 33"/>
                <a:gd name="T2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3" h="60">
                  <a:moveTo>
                    <a:pt x="29" y="0"/>
                  </a:moveTo>
                  <a:cubicBezTo>
                    <a:pt x="21" y="0"/>
                    <a:pt x="13" y="6"/>
                    <a:pt x="9" y="1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8"/>
                    <a:pt x="2" y="60"/>
                    <a:pt x="4" y="60"/>
                  </a:cubicBezTo>
                  <a:cubicBezTo>
                    <a:pt x="7" y="60"/>
                    <a:pt x="9" y="58"/>
                    <a:pt x="9" y="5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19"/>
                    <a:pt x="18" y="10"/>
                    <a:pt x="29" y="9"/>
                  </a:cubicBezTo>
                  <a:cubicBezTo>
                    <a:pt x="32" y="9"/>
                    <a:pt x="33" y="7"/>
                    <a:pt x="33" y="4"/>
                  </a:cubicBezTo>
                  <a:cubicBezTo>
                    <a:pt x="33" y="2"/>
                    <a:pt x="31" y="0"/>
                    <a:pt x="2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rgbClr val="717074"/>
                </a:solidFill>
              </a:endParaRPr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C1276313-A4CB-3A44-9682-A7522A74966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93493" y="6415842"/>
              <a:ext cx="21223" cy="193660"/>
            </a:xfrm>
            <a:custGeom>
              <a:avLst/>
              <a:gdLst>
                <a:gd name="T0" fmla="*/ 5 w 9"/>
                <a:gd name="T1" fmla="*/ 0 h 84"/>
                <a:gd name="T2" fmla="*/ 0 w 9"/>
                <a:gd name="T3" fmla="*/ 5 h 84"/>
                <a:gd name="T4" fmla="*/ 0 w 9"/>
                <a:gd name="T5" fmla="*/ 80 h 84"/>
                <a:gd name="T6" fmla="*/ 5 w 9"/>
                <a:gd name="T7" fmla="*/ 84 h 84"/>
                <a:gd name="T8" fmla="*/ 9 w 9"/>
                <a:gd name="T9" fmla="*/ 80 h 84"/>
                <a:gd name="T10" fmla="*/ 9 w 9"/>
                <a:gd name="T11" fmla="*/ 5 h 84"/>
                <a:gd name="T12" fmla="*/ 5 w 9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84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2"/>
                    <a:pt x="2" y="84"/>
                    <a:pt x="5" y="84"/>
                  </a:cubicBezTo>
                  <a:cubicBezTo>
                    <a:pt x="7" y="84"/>
                    <a:pt x="9" y="82"/>
                    <a:pt x="9" y="80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7" y="0"/>
                    <a:pt x="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rgbClr val="717074"/>
                </a:solidFill>
              </a:endParaRPr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D74EB926-FAF2-C548-9302-28EC7360219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35939" y="6415842"/>
              <a:ext cx="135297" cy="196313"/>
            </a:xfrm>
            <a:custGeom>
              <a:avLst/>
              <a:gdLst>
                <a:gd name="T0" fmla="*/ 55 w 59"/>
                <a:gd name="T1" fmla="*/ 0 h 85"/>
                <a:gd name="T2" fmla="*/ 50 w 59"/>
                <a:gd name="T3" fmla="*/ 5 h 85"/>
                <a:gd name="T4" fmla="*/ 50 w 59"/>
                <a:gd name="T5" fmla="*/ 36 h 85"/>
                <a:gd name="T6" fmla="*/ 28 w 59"/>
                <a:gd name="T7" fmla="*/ 24 h 85"/>
                <a:gd name="T8" fmla="*/ 0 w 59"/>
                <a:gd name="T9" fmla="*/ 54 h 85"/>
                <a:gd name="T10" fmla="*/ 0 w 59"/>
                <a:gd name="T11" fmla="*/ 54 h 85"/>
                <a:gd name="T12" fmla="*/ 28 w 59"/>
                <a:gd name="T13" fmla="*/ 85 h 85"/>
                <a:gd name="T14" fmla="*/ 50 w 59"/>
                <a:gd name="T15" fmla="*/ 72 h 85"/>
                <a:gd name="T16" fmla="*/ 50 w 59"/>
                <a:gd name="T17" fmla="*/ 80 h 85"/>
                <a:gd name="T18" fmla="*/ 55 w 59"/>
                <a:gd name="T19" fmla="*/ 84 h 85"/>
                <a:gd name="T20" fmla="*/ 59 w 59"/>
                <a:gd name="T21" fmla="*/ 80 h 85"/>
                <a:gd name="T22" fmla="*/ 59 w 59"/>
                <a:gd name="T23" fmla="*/ 5 h 85"/>
                <a:gd name="T24" fmla="*/ 55 w 59"/>
                <a:gd name="T25" fmla="*/ 0 h 85"/>
                <a:gd name="T26" fmla="*/ 51 w 59"/>
                <a:gd name="T27" fmla="*/ 54 h 85"/>
                <a:gd name="T28" fmla="*/ 30 w 59"/>
                <a:gd name="T29" fmla="*/ 77 h 85"/>
                <a:gd name="T30" fmla="*/ 9 w 59"/>
                <a:gd name="T31" fmla="*/ 54 h 85"/>
                <a:gd name="T32" fmla="*/ 9 w 59"/>
                <a:gd name="T33" fmla="*/ 54 h 85"/>
                <a:gd name="T34" fmla="*/ 30 w 59"/>
                <a:gd name="T35" fmla="*/ 31 h 85"/>
                <a:gd name="T36" fmla="*/ 51 w 59"/>
                <a:gd name="T37" fmla="*/ 5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85">
                  <a:moveTo>
                    <a:pt x="55" y="0"/>
                  </a:moveTo>
                  <a:cubicBezTo>
                    <a:pt x="52" y="0"/>
                    <a:pt x="50" y="2"/>
                    <a:pt x="50" y="5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46" y="30"/>
                    <a:pt x="39" y="24"/>
                    <a:pt x="28" y="24"/>
                  </a:cubicBezTo>
                  <a:cubicBezTo>
                    <a:pt x="14" y="24"/>
                    <a:pt x="0" y="35"/>
                    <a:pt x="0" y="54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74"/>
                    <a:pt x="14" y="85"/>
                    <a:pt x="28" y="85"/>
                  </a:cubicBezTo>
                  <a:cubicBezTo>
                    <a:pt x="39" y="85"/>
                    <a:pt x="46" y="79"/>
                    <a:pt x="50" y="72"/>
                  </a:cubicBezTo>
                  <a:cubicBezTo>
                    <a:pt x="50" y="80"/>
                    <a:pt x="50" y="80"/>
                    <a:pt x="50" y="80"/>
                  </a:cubicBezTo>
                  <a:cubicBezTo>
                    <a:pt x="50" y="82"/>
                    <a:pt x="52" y="84"/>
                    <a:pt x="55" y="84"/>
                  </a:cubicBezTo>
                  <a:cubicBezTo>
                    <a:pt x="57" y="84"/>
                    <a:pt x="59" y="82"/>
                    <a:pt x="59" y="80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2"/>
                    <a:pt x="57" y="0"/>
                    <a:pt x="55" y="0"/>
                  </a:cubicBezTo>
                  <a:moveTo>
                    <a:pt x="51" y="54"/>
                  </a:moveTo>
                  <a:cubicBezTo>
                    <a:pt x="51" y="68"/>
                    <a:pt x="40" y="77"/>
                    <a:pt x="30" y="77"/>
                  </a:cubicBezTo>
                  <a:cubicBezTo>
                    <a:pt x="19" y="77"/>
                    <a:pt x="9" y="68"/>
                    <a:pt x="9" y="54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40"/>
                    <a:pt x="18" y="31"/>
                    <a:pt x="30" y="31"/>
                  </a:cubicBezTo>
                  <a:cubicBezTo>
                    <a:pt x="40" y="31"/>
                    <a:pt x="51" y="41"/>
                    <a:pt x="51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rgbClr val="717074"/>
                </a:solidFill>
              </a:endParaRPr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2B2EF3BF-01AF-5A47-A0BB-89E41C0B51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76407" y="6466247"/>
              <a:ext cx="355485" cy="145908"/>
            </a:xfrm>
            <a:custGeom>
              <a:avLst/>
              <a:gdLst>
                <a:gd name="T0" fmla="*/ 2 w 153"/>
                <a:gd name="T1" fmla="*/ 13 h 63"/>
                <a:gd name="T2" fmla="*/ 6 w 153"/>
                <a:gd name="T3" fmla="*/ 2 h 63"/>
                <a:gd name="T4" fmla="*/ 17 w 153"/>
                <a:gd name="T5" fmla="*/ 6 h 63"/>
                <a:gd name="T6" fmla="*/ 32 w 153"/>
                <a:gd name="T7" fmla="*/ 42 h 63"/>
                <a:gd name="T8" fmla="*/ 44 w 153"/>
                <a:gd name="T9" fmla="*/ 14 h 63"/>
                <a:gd name="T10" fmla="*/ 62 w 153"/>
                <a:gd name="T11" fmla="*/ 1 h 63"/>
                <a:gd name="T12" fmla="*/ 78 w 153"/>
                <a:gd name="T13" fmla="*/ 9 h 63"/>
                <a:gd name="T14" fmla="*/ 95 w 153"/>
                <a:gd name="T15" fmla="*/ 1 h 63"/>
                <a:gd name="T16" fmla="*/ 113 w 153"/>
                <a:gd name="T17" fmla="*/ 9 h 63"/>
                <a:gd name="T18" fmla="*/ 132 w 153"/>
                <a:gd name="T19" fmla="*/ 1 h 63"/>
                <a:gd name="T20" fmla="*/ 153 w 153"/>
                <a:gd name="T21" fmla="*/ 21 h 63"/>
                <a:gd name="T22" fmla="*/ 153 w 153"/>
                <a:gd name="T23" fmla="*/ 53 h 63"/>
                <a:gd name="T24" fmla="*/ 144 w 153"/>
                <a:gd name="T25" fmla="*/ 63 h 63"/>
                <a:gd name="T26" fmla="*/ 135 w 153"/>
                <a:gd name="T27" fmla="*/ 53 h 63"/>
                <a:gd name="T28" fmla="*/ 135 w 153"/>
                <a:gd name="T29" fmla="*/ 25 h 63"/>
                <a:gd name="T30" fmla="*/ 126 w 153"/>
                <a:gd name="T31" fmla="*/ 16 h 63"/>
                <a:gd name="T32" fmla="*/ 117 w 153"/>
                <a:gd name="T33" fmla="*/ 25 h 63"/>
                <a:gd name="T34" fmla="*/ 117 w 153"/>
                <a:gd name="T35" fmla="*/ 53 h 63"/>
                <a:gd name="T36" fmla="*/ 109 w 153"/>
                <a:gd name="T37" fmla="*/ 63 h 63"/>
                <a:gd name="T38" fmla="*/ 100 w 153"/>
                <a:gd name="T39" fmla="*/ 53 h 63"/>
                <a:gd name="T40" fmla="*/ 100 w 153"/>
                <a:gd name="T41" fmla="*/ 25 h 63"/>
                <a:gd name="T42" fmla="*/ 91 w 153"/>
                <a:gd name="T43" fmla="*/ 16 h 63"/>
                <a:gd name="T44" fmla="*/ 82 w 153"/>
                <a:gd name="T45" fmla="*/ 25 h 63"/>
                <a:gd name="T46" fmla="*/ 82 w 153"/>
                <a:gd name="T47" fmla="*/ 53 h 63"/>
                <a:gd name="T48" fmla="*/ 73 w 153"/>
                <a:gd name="T49" fmla="*/ 63 h 63"/>
                <a:gd name="T50" fmla="*/ 65 w 153"/>
                <a:gd name="T51" fmla="*/ 53 h 63"/>
                <a:gd name="T52" fmla="*/ 65 w 153"/>
                <a:gd name="T53" fmla="*/ 19 h 63"/>
                <a:gd name="T54" fmla="*/ 62 w 153"/>
                <a:gd name="T55" fmla="*/ 16 h 63"/>
                <a:gd name="T56" fmla="*/ 60 w 153"/>
                <a:gd name="T57" fmla="*/ 18 h 63"/>
                <a:gd name="T58" fmla="*/ 44 w 153"/>
                <a:gd name="T59" fmla="*/ 53 h 63"/>
                <a:gd name="T60" fmla="*/ 32 w 153"/>
                <a:gd name="T61" fmla="*/ 63 h 63"/>
                <a:gd name="T62" fmla="*/ 20 w 153"/>
                <a:gd name="T63" fmla="*/ 53 h 63"/>
                <a:gd name="T64" fmla="*/ 2 w 153"/>
                <a:gd name="T65" fmla="*/ 1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3" h="63">
                  <a:moveTo>
                    <a:pt x="2" y="13"/>
                  </a:moveTo>
                  <a:cubicBezTo>
                    <a:pt x="0" y="9"/>
                    <a:pt x="1" y="4"/>
                    <a:pt x="6" y="2"/>
                  </a:cubicBezTo>
                  <a:cubicBezTo>
                    <a:pt x="10" y="0"/>
                    <a:pt x="15" y="2"/>
                    <a:pt x="17" y="6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8" y="5"/>
                    <a:pt x="54" y="1"/>
                    <a:pt x="62" y="1"/>
                  </a:cubicBezTo>
                  <a:cubicBezTo>
                    <a:pt x="68" y="1"/>
                    <a:pt x="74" y="4"/>
                    <a:pt x="78" y="9"/>
                  </a:cubicBezTo>
                  <a:cubicBezTo>
                    <a:pt x="78" y="9"/>
                    <a:pt x="86" y="1"/>
                    <a:pt x="95" y="1"/>
                  </a:cubicBezTo>
                  <a:cubicBezTo>
                    <a:pt x="104" y="1"/>
                    <a:pt x="109" y="4"/>
                    <a:pt x="113" y="9"/>
                  </a:cubicBezTo>
                  <a:cubicBezTo>
                    <a:pt x="113" y="9"/>
                    <a:pt x="120" y="1"/>
                    <a:pt x="132" y="1"/>
                  </a:cubicBezTo>
                  <a:cubicBezTo>
                    <a:pt x="143" y="1"/>
                    <a:pt x="153" y="10"/>
                    <a:pt x="153" y="21"/>
                  </a:cubicBezTo>
                  <a:cubicBezTo>
                    <a:pt x="153" y="53"/>
                    <a:pt x="153" y="53"/>
                    <a:pt x="153" y="53"/>
                  </a:cubicBezTo>
                  <a:cubicBezTo>
                    <a:pt x="153" y="58"/>
                    <a:pt x="149" y="63"/>
                    <a:pt x="144" y="63"/>
                  </a:cubicBezTo>
                  <a:cubicBezTo>
                    <a:pt x="138" y="63"/>
                    <a:pt x="135" y="58"/>
                    <a:pt x="135" y="53"/>
                  </a:cubicBezTo>
                  <a:cubicBezTo>
                    <a:pt x="135" y="25"/>
                    <a:pt x="135" y="25"/>
                    <a:pt x="135" y="25"/>
                  </a:cubicBezTo>
                  <a:cubicBezTo>
                    <a:pt x="135" y="20"/>
                    <a:pt x="132" y="16"/>
                    <a:pt x="126" y="16"/>
                  </a:cubicBezTo>
                  <a:cubicBezTo>
                    <a:pt x="121" y="16"/>
                    <a:pt x="117" y="20"/>
                    <a:pt x="117" y="25"/>
                  </a:cubicBezTo>
                  <a:cubicBezTo>
                    <a:pt x="117" y="53"/>
                    <a:pt x="117" y="53"/>
                    <a:pt x="117" y="53"/>
                  </a:cubicBezTo>
                  <a:cubicBezTo>
                    <a:pt x="117" y="58"/>
                    <a:pt x="114" y="63"/>
                    <a:pt x="109" y="63"/>
                  </a:cubicBezTo>
                  <a:cubicBezTo>
                    <a:pt x="103" y="63"/>
                    <a:pt x="100" y="58"/>
                    <a:pt x="100" y="53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0"/>
                    <a:pt x="96" y="16"/>
                    <a:pt x="91" y="16"/>
                  </a:cubicBezTo>
                  <a:cubicBezTo>
                    <a:pt x="86" y="16"/>
                    <a:pt x="82" y="20"/>
                    <a:pt x="82" y="25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2" y="58"/>
                    <a:pt x="79" y="63"/>
                    <a:pt x="73" y="63"/>
                  </a:cubicBezTo>
                  <a:cubicBezTo>
                    <a:pt x="68" y="63"/>
                    <a:pt x="65" y="58"/>
                    <a:pt x="65" y="53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5" y="17"/>
                    <a:pt x="64" y="16"/>
                    <a:pt x="62" y="16"/>
                  </a:cubicBezTo>
                  <a:cubicBezTo>
                    <a:pt x="61" y="16"/>
                    <a:pt x="60" y="17"/>
                    <a:pt x="60" y="18"/>
                  </a:cubicBezTo>
                  <a:cubicBezTo>
                    <a:pt x="60" y="18"/>
                    <a:pt x="44" y="53"/>
                    <a:pt x="44" y="53"/>
                  </a:cubicBezTo>
                  <a:cubicBezTo>
                    <a:pt x="41" y="59"/>
                    <a:pt x="38" y="63"/>
                    <a:pt x="32" y="63"/>
                  </a:cubicBezTo>
                  <a:cubicBezTo>
                    <a:pt x="26" y="63"/>
                    <a:pt x="23" y="60"/>
                    <a:pt x="20" y="53"/>
                  </a:cubicBezTo>
                  <a:lnTo>
                    <a:pt x="2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rgbClr val="717074"/>
                </a:solidFill>
              </a:endParaRPr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4751834B-DBC8-A74A-85AD-00973D8FF9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89806" y="6415842"/>
              <a:ext cx="37140" cy="34487"/>
            </a:xfrm>
            <a:custGeom>
              <a:avLst/>
              <a:gdLst>
                <a:gd name="T0" fmla="*/ 0 w 15"/>
                <a:gd name="T1" fmla="*/ 7 h 15"/>
                <a:gd name="T2" fmla="*/ 0 w 15"/>
                <a:gd name="T3" fmla="*/ 7 h 15"/>
                <a:gd name="T4" fmla="*/ 7 w 15"/>
                <a:gd name="T5" fmla="*/ 0 h 15"/>
                <a:gd name="T6" fmla="*/ 15 w 15"/>
                <a:gd name="T7" fmla="*/ 7 h 15"/>
                <a:gd name="T8" fmla="*/ 15 w 15"/>
                <a:gd name="T9" fmla="*/ 7 h 15"/>
                <a:gd name="T10" fmla="*/ 7 w 15"/>
                <a:gd name="T11" fmla="*/ 15 h 15"/>
                <a:gd name="T12" fmla="*/ 0 w 15"/>
                <a:gd name="T13" fmla="*/ 7 h 15"/>
                <a:gd name="T14" fmla="*/ 13 w 15"/>
                <a:gd name="T15" fmla="*/ 7 h 15"/>
                <a:gd name="T16" fmla="*/ 13 w 15"/>
                <a:gd name="T17" fmla="*/ 7 h 15"/>
                <a:gd name="T18" fmla="*/ 7 w 15"/>
                <a:gd name="T19" fmla="*/ 1 h 15"/>
                <a:gd name="T20" fmla="*/ 2 w 15"/>
                <a:gd name="T21" fmla="*/ 7 h 15"/>
                <a:gd name="T22" fmla="*/ 2 w 15"/>
                <a:gd name="T23" fmla="*/ 7 h 15"/>
                <a:gd name="T24" fmla="*/ 7 w 15"/>
                <a:gd name="T25" fmla="*/ 13 h 15"/>
                <a:gd name="T26" fmla="*/ 13 w 15"/>
                <a:gd name="T27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15">
                  <a:moveTo>
                    <a:pt x="0" y="7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2" y="0"/>
                    <a:pt x="15" y="3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11"/>
                    <a:pt x="11" y="15"/>
                    <a:pt x="7" y="15"/>
                  </a:cubicBezTo>
                  <a:cubicBezTo>
                    <a:pt x="3" y="15"/>
                    <a:pt x="0" y="11"/>
                    <a:pt x="0" y="7"/>
                  </a:cubicBezTo>
                  <a:moveTo>
                    <a:pt x="13" y="7"/>
                  </a:moveTo>
                  <a:cubicBezTo>
                    <a:pt x="13" y="7"/>
                    <a:pt x="13" y="7"/>
                    <a:pt x="13" y="7"/>
                  </a:cubicBezTo>
                  <a:cubicBezTo>
                    <a:pt x="13" y="4"/>
                    <a:pt x="11" y="1"/>
                    <a:pt x="7" y="1"/>
                  </a:cubicBezTo>
                  <a:cubicBezTo>
                    <a:pt x="4" y="1"/>
                    <a:pt x="2" y="4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11"/>
                    <a:pt x="4" y="13"/>
                    <a:pt x="7" y="13"/>
                  </a:cubicBezTo>
                  <a:cubicBezTo>
                    <a:pt x="11" y="13"/>
                    <a:pt x="13" y="11"/>
                    <a:pt x="13" y="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rgbClr val="717074"/>
                </a:solidFill>
              </a:endParaRPr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FB1F19AD-7A2E-8B40-B84F-3A3A528B22A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403070" y="6423801"/>
              <a:ext cx="13264" cy="15917"/>
            </a:xfrm>
            <a:custGeom>
              <a:avLst/>
              <a:gdLst>
                <a:gd name="T0" fmla="*/ 0 w 6"/>
                <a:gd name="T1" fmla="*/ 1 h 7"/>
                <a:gd name="T2" fmla="*/ 0 w 6"/>
                <a:gd name="T3" fmla="*/ 0 h 7"/>
                <a:gd name="T4" fmla="*/ 3 w 6"/>
                <a:gd name="T5" fmla="*/ 0 h 7"/>
                <a:gd name="T6" fmla="*/ 5 w 6"/>
                <a:gd name="T7" fmla="*/ 0 h 7"/>
                <a:gd name="T8" fmla="*/ 6 w 6"/>
                <a:gd name="T9" fmla="*/ 2 h 7"/>
                <a:gd name="T10" fmla="*/ 6 w 6"/>
                <a:gd name="T11" fmla="*/ 2 h 7"/>
                <a:gd name="T12" fmla="*/ 4 w 6"/>
                <a:gd name="T13" fmla="*/ 4 h 7"/>
                <a:gd name="T14" fmla="*/ 5 w 6"/>
                <a:gd name="T15" fmla="*/ 6 h 7"/>
                <a:gd name="T16" fmla="*/ 5 w 6"/>
                <a:gd name="T17" fmla="*/ 6 h 7"/>
                <a:gd name="T18" fmla="*/ 5 w 6"/>
                <a:gd name="T19" fmla="*/ 7 h 7"/>
                <a:gd name="T20" fmla="*/ 4 w 6"/>
                <a:gd name="T21" fmla="*/ 6 h 7"/>
                <a:gd name="T22" fmla="*/ 2 w 6"/>
                <a:gd name="T23" fmla="*/ 5 h 7"/>
                <a:gd name="T24" fmla="*/ 1 w 6"/>
                <a:gd name="T25" fmla="*/ 5 h 7"/>
                <a:gd name="T26" fmla="*/ 1 w 6"/>
                <a:gd name="T27" fmla="*/ 6 h 7"/>
                <a:gd name="T28" fmla="*/ 0 w 6"/>
                <a:gd name="T29" fmla="*/ 7 h 7"/>
                <a:gd name="T30" fmla="*/ 0 w 6"/>
                <a:gd name="T31" fmla="*/ 6 h 7"/>
                <a:gd name="T32" fmla="*/ 0 w 6"/>
                <a:gd name="T33" fmla="*/ 1 h 7"/>
                <a:gd name="T34" fmla="*/ 3 w 6"/>
                <a:gd name="T35" fmla="*/ 3 h 7"/>
                <a:gd name="T36" fmla="*/ 4 w 6"/>
                <a:gd name="T37" fmla="*/ 2 h 7"/>
                <a:gd name="T38" fmla="*/ 4 w 6"/>
                <a:gd name="T39" fmla="*/ 2 h 7"/>
                <a:gd name="T40" fmla="*/ 3 w 6"/>
                <a:gd name="T41" fmla="*/ 1 h 7"/>
                <a:gd name="T42" fmla="*/ 1 w 6"/>
                <a:gd name="T43" fmla="*/ 1 h 7"/>
                <a:gd name="T44" fmla="*/ 1 w 6"/>
                <a:gd name="T45" fmla="*/ 3 h 7"/>
                <a:gd name="T46" fmla="*/ 3 w 6"/>
                <a:gd name="T4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" h="7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5" y="1"/>
                    <a:pt x="6" y="1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3"/>
                    <a:pt x="5" y="4"/>
                    <a:pt x="4" y="4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7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lnTo>
                    <a:pt x="0" y="1"/>
                  </a:lnTo>
                  <a:close/>
                  <a:moveTo>
                    <a:pt x="3" y="3"/>
                  </a:move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dirty="0">
                <a:solidFill>
                  <a:srgbClr val="717074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67232" y="1736501"/>
            <a:ext cx="5946560" cy="2053066"/>
          </a:xfrm>
        </p:spPr>
        <p:txBody>
          <a:bodyPr wrap="square" anchor="b"/>
          <a:lstStyle>
            <a:lvl1pPr marL="0" algn="l" defTabSz="914400" rtl="0" eaLnBrk="1" latinLnBrk="0" hangingPunct="1">
              <a:spcAft>
                <a:spcPts val="600"/>
              </a:spcAft>
              <a:defRPr lang="en-US" sz="4800" kern="1200" dirty="0">
                <a:solidFill>
                  <a:srgbClr val="6DB33F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Segue Title</a:t>
            </a:r>
          </a:p>
        </p:txBody>
      </p:sp>
      <p:sp>
        <p:nvSpPr>
          <p:cNvPr id="128" name="Subtitle 2">
            <a:extLst>
              <a:ext uri="{FF2B5EF4-FFF2-40B4-BE49-F238E27FC236}">
                <a16:creationId xmlns:a16="http://schemas.microsoft.com/office/drawing/2014/main" id="{6EBAFA4D-7B92-4E38-8320-94F3BCA2E41C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79935" y="3952596"/>
            <a:ext cx="5946560" cy="700882"/>
          </a:xfrm>
        </p:spPr>
        <p:txBody>
          <a:bodyPr/>
          <a:lstStyle>
            <a:lvl1pPr marL="0" indent="0" algn="l" defTabSz="914400" rtl="0" eaLnBrk="1" latinLnBrk="0" hangingPunct="1">
              <a:spcAft>
                <a:spcPts val="600"/>
              </a:spcAft>
              <a:buNone/>
              <a:defRPr lang="en-US" sz="24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spcAft>
                <a:spcPts val="600"/>
              </a:spcAft>
            </a:pPr>
            <a:r>
              <a:rPr lang="en-US" sz="2400">
                <a:solidFill>
                  <a:srgbClr val="3F3F3F"/>
                </a:solidFill>
              </a:rPr>
              <a:t>Segue Subtitle</a:t>
            </a:r>
          </a:p>
        </p:txBody>
      </p:sp>
    </p:spTree>
    <p:extLst>
      <p:ext uri="{BB962C8B-B14F-4D97-AF65-F5344CB8AC3E}">
        <p14:creationId xmlns:p14="http://schemas.microsoft.com/office/powerpoint/2010/main" val="163628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/ Closing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35B1C875-AD13-4256-9E56-D2FCF94B81E1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1B65455-CBDD-4B2B-8BB7-0D016422E2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F202269-FCD9-4D84-82E7-4E6E4F5B7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8585838-6A08-43B0-827A-D33942E82F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AAAE7B3A-0116-4C7F-85A1-4CDFE95B9B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CA84427-5217-43A1-9C71-25D9E1DFDD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A60ADC44-391E-4E50-A7BB-332F2C9E8B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1DA390D7-F8F5-442A-8A17-9A9EB73BF9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31C01D4-7C61-4B0F-8304-87A15AD01262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9F709C-1996-44DB-8C47-9CBD9243BF4E}"/>
              </a:ext>
            </a:extLst>
          </p:cNvPr>
          <p:cNvSpPr txBox="1"/>
          <p:nvPr userDrawn="1"/>
        </p:nvSpPr>
        <p:spPr>
          <a:xfrm>
            <a:off x="7124768" y="4133698"/>
            <a:ext cx="3586491" cy="6924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r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sz="5000" b="0" kern="1200" cap="none" baseline="0" dirty="0">
                <a:solidFill>
                  <a:schemeClr val="accent2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11A168A-1363-4430-87C6-83E5143B39F6}"/>
              </a:ext>
            </a:extLst>
          </p:cNvPr>
          <p:cNvSpPr/>
          <p:nvPr userDrawn="1"/>
        </p:nvSpPr>
        <p:spPr>
          <a:xfrm rot="2700000">
            <a:off x="500610" y="-2251805"/>
            <a:ext cx="2891746" cy="8397980"/>
          </a:xfrm>
          <a:custGeom>
            <a:avLst/>
            <a:gdLst>
              <a:gd name="connsiteX0" fmla="*/ 0 w 2891746"/>
              <a:gd name="connsiteY0" fmla="*/ 2890035 h 8395793"/>
              <a:gd name="connsiteX1" fmla="*/ 1390389 w 2891746"/>
              <a:gd name="connsiteY1" fmla="*/ 1499646 h 8395793"/>
              <a:gd name="connsiteX2" fmla="*/ 1390389 w 2891746"/>
              <a:gd name="connsiteY2" fmla="*/ 1499646 h 8395793"/>
              <a:gd name="connsiteX3" fmla="*/ 2890036 w 2891746"/>
              <a:gd name="connsiteY3" fmla="*/ 0 h 8395793"/>
              <a:gd name="connsiteX4" fmla="*/ 2890036 w 2891746"/>
              <a:gd name="connsiteY4" fmla="*/ 8322767 h 8395793"/>
              <a:gd name="connsiteX5" fmla="*/ 2891746 w 2891746"/>
              <a:gd name="connsiteY5" fmla="*/ 8340727 h 8395793"/>
              <a:gd name="connsiteX6" fmla="*/ 2891741 w 2891746"/>
              <a:gd name="connsiteY6" fmla="*/ 8395793 h 8395793"/>
              <a:gd name="connsiteX7" fmla="*/ 2546313 w 2891746"/>
              <a:gd name="connsiteY7" fmla="*/ 8050365 h 8395793"/>
              <a:gd name="connsiteX8" fmla="*/ 2546315 w 2891746"/>
              <a:gd name="connsiteY8" fmla="*/ 8050364 h 8395793"/>
              <a:gd name="connsiteX9" fmla="*/ 0 w 2891746"/>
              <a:gd name="connsiteY9" fmla="*/ 5504049 h 8395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91746" h="8395793">
                <a:moveTo>
                  <a:pt x="0" y="2890035"/>
                </a:moveTo>
                <a:lnTo>
                  <a:pt x="1390389" y="1499646"/>
                </a:lnTo>
                <a:lnTo>
                  <a:pt x="1390389" y="1499646"/>
                </a:lnTo>
                <a:lnTo>
                  <a:pt x="2890036" y="0"/>
                </a:lnTo>
                <a:lnTo>
                  <a:pt x="2890036" y="8322767"/>
                </a:lnTo>
                <a:lnTo>
                  <a:pt x="2891746" y="8340727"/>
                </a:lnTo>
                <a:lnTo>
                  <a:pt x="2891741" y="8395793"/>
                </a:lnTo>
                <a:lnTo>
                  <a:pt x="2546313" y="8050365"/>
                </a:lnTo>
                <a:lnTo>
                  <a:pt x="2546315" y="8050364"/>
                </a:lnTo>
                <a:lnTo>
                  <a:pt x="0" y="5504049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7000">
                <a:schemeClr val="accent1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C946B50-6B2C-4792-825B-BEFD24908723}"/>
              </a:ext>
            </a:extLst>
          </p:cNvPr>
          <p:cNvSpPr/>
          <p:nvPr userDrawn="1"/>
        </p:nvSpPr>
        <p:spPr>
          <a:xfrm rot="18900000">
            <a:off x="-1253764" y="2913755"/>
            <a:ext cx="6374445" cy="905566"/>
          </a:xfrm>
          <a:custGeom>
            <a:avLst/>
            <a:gdLst>
              <a:gd name="connsiteX0" fmla="*/ 6372785 w 6372785"/>
              <a:gd name="connsiteY0" fmla="*/ 0 h 905566"/>
              <a:gd name="connsiteX1" fmla="*/ 6372785 w 6372785"/>
              <a:gd name="connsiteY1" fmla="*/ 905566 h 905566"/>
              <a:gd name="connsiteX2" fmla="*/ 0 w 6372785"/>
              <a:gd name="connsiteY2" fmla="*/ 905566 h 905566"/>
              <a:gd name="connsiteX3" fmla="*/ 905566 w 6372785"/>
              <a:gd name="connsiteY3" fmla="*/ 0 h 905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72785" h="905566">
                <a:moveTo>
                  <a:pt x="6372785" y="0"/>
                </a:moveTo>
                <a:lnTo>
                  <a:pt x="6372785" y="905566"/>
                </a:lnTo>
                <a:lnTo>
                  <a:pt x="0" y="905566"/>
                </a:lnTo>
                <a:lnTo>
                  <a:pt x="905566" y="0"/>
                </a:lnTo>
                <a:close/>
              </a:path>
            </a:pathLst>
          </a:custGeom>
          <a:gradFill>
            <a:gsLst>
              <a:gs pos="24000">
                <a:schemeClr val="accent3"/>
              </a:gs>
              <a:gs pos="80511">
                <a:schemeClr val="bg1">
                  <a:alpha val="76000"/>
                </a:schemeClr>
              </a:gs>
              <a:gs pos="100000">
                <a:schemeClr val="bg1"/>
              </a:gs>
            </a:gsLst>
            <a:lin ang="8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spcAft>
                <a:spcPts val="600"/>
              </a:spcAft>
            </a:pP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703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ont Che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75217-7D87-4C71-8F80-833477FCB149}"/>
              </a:ext>
            </a:extLst>
          </p:cNvPr>
          <p:cNvSpPr/>
          <p:nvPr userDrawn="1"/>
        </p:nvSpPr>
        <p:spPr bwMode="hidden">
          <a:xfrm>
            <a:off x="1" y="0"/>
            <a:ext cx="12192000" cy="685800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49AC7DF-BFC1-4044-BB52-C9946AD8A327}"/>
              </a:ext>
            </a:extLst>
          </p:cNvPr>
          <p:cNvSpPr txBox="1">
            <a:spLocks/>
          </p:cNvSpPr>
          <p:nvPr userDrawn="1"/>
        </p:nvSpPr>
        <p:spPr>
          <a:xfrm>
            <a:off x="564716" y="366687"/>
            <a:ext cx="11003870" cy="70611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0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0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3C12014-9EC5-4F8C-BD3D-B60E85EC9FFD}"/>
              </a:ext>
            </a:extLst>
          </p:cNvPr>
          <p:cNvSpPr txBox="1"/>
          <p:nvPr userDrawn="1"/>
        </p:nvSpPr>
        <p:spPr>
          <a:xfrm>
            <a:off x="621057" y="3906061"/>
            <a:ext cx="10965543" cy="238079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yes, you are good to go!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If the answer is no, you do not have the Metropolis font installed.</a:t>
            </a:r>
          </a:p>
          <a:p>
            <a:pPr>
              <a:lnSpc>
                <a:spcPct val="130000"/>
              </a:lnSpc>
            </a:pPr>
            <a:endParaRPr lang="en-US" sz="18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r>
              <a:rPr lang="en-US" sz="1800" dirty="0">
                <a:solidFill>
                  <a:schemeClr val="bg1"/>
                </a:solidFill>
              </a:rPr>
              <a:t> to download the font</a:t>
            </a:r>
            <a:r>
              <a:rPr lang="en-US" sz="1800" baseline="0" dirty="0">
                <a:solidFill>
                  <a:schemeClr val="bg1"/>
                </a:solidFill>
              </a:rPr>
              <a:t>.</a:t>
            </a:r>
          </a:p>
          <a:p>
            <a:pPr marL="400050" marR="0" lvl="0" indent="-227013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800" strike="noStrike" baseline="0" dirty="0">
                <a:solidFill>
                  <a:schemeClr val="bg1"/>
                </a:solidFill>
              </a:rPr>
              <a:t>Log in with SSO and select the Brand Assets tab in Brand Central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Need more information on how to install fonts? </a:t>
            </a:r>
            <a:br>
              <a:rPr lang="en-US" sz="1800" dirty="0">
                <a:solidFill>
                  <a:schemeClr val="bg1"/>
                </a:solidFill>
              </a:rPr>
            </a:br>
            <a:r>
              <a:rPr lang="en-US" sz="1800" dirty="0">
                <a:solidFill>
                  <a:schemeClr val="bg1"/>
                </a:solidFill>
              </a:rPr>
              <a:t>Refer to the quick-start section in the template guidelines or contact Oasis.</a:t>
            </a:r>
          </a:p>
          <a:p>
            <a:pPr>
              <a:lnSpc>
                <a:spcPct val="130000"/>
              </a:lnSpc>
            </a:pPr>
            <a:r>
              <a:rPr lang="en-US" sz="1800" dirty="0">
                <a:solidFill>
                  <a:schemeClr val="bg1"/>
                </a:solidFill>
              </a:rPr>
              <a:t>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DDDC76C1-EE98-469A-A6AD-21148374D6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98270" y="2908233"/>
            <a:ext cx="5356032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29BE03A-21B0-4196-A033-4E90957BA1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Metropolis Font Check</a:t>
            </a:r>
          </a:p>
        </p:txBody>
      </p:sp>
      <p:sp>
        <p:nvSpPr>
          <p:cNvPr id="51" name="Subtitle 2">
            <a:extLst>
              <a:ext uri="{FF2B5EF4-FFF2-40B4-BE49-F238E27FC236}">
                <a16:creationId xmlns:a16="http://schemas.microsoft.com/office/drawing/2014/main" id="{CB049186-CC25-4BD3-8410-4DE62ED4B08B}"/>
              </a:ext>
            </a:extLst>
          </p:cNvPr>
          <p:cNvSpPr>
            <a:spLocks noGrp="1"/>
          </p:cNvSpPr>
          <p:nvPr>
            <p:ph type="subTitle" idx="10" hasCustomPrompt="1"/>
          </p:nvPr>
        </p:nvSpPr>
        <p:spPr>
          <a:xfrm>
            <a:off x="593021" y="838105"/>
            <a:ext cx="10965543" cy="247743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Is the Metropolis font installed on my computer?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1A92F24-FC82-4FA9-9362-801284731CC8}"/>
              </a:ext>
            </a:extLst>
          </p:cNvPr>
          <p:cNvSpPr/>
          <p:nvPr userDrawn="1"/>
        </p:nvSpPr>
        <p:spPr bwMode="gray">
          <a:xfrm>
            <a:off x="623526" y="1616678"/>
            <a:ext cx="4634944" cy="2441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Do the fonts in the words below match on your screen?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B59E37DB-3217-4772-AE8E-E9673A139975}"/>
              </a:ext>
            </a:extLst>
          </p:cNvPr>
          <p:cNvCxnSpPr>
            <a:cxnSpLocks/>
          </p:cNvCxnSpPr>
          <p:nvPr userDrawn="1"/>
        </p:nvCxnSpPr>
        <p:spPr>
          <a:xfrm>
            <a:off x="623527" y="1860778"/>
            <a:ext cx="7301750" cy="0"/>
          </a:xfrm>
          <a:prstGeom prst="line">
            <a:avLst/>
          </a:prstGeom>
          <a:ln w="25400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43">
            <a:extLst>
              <a:ext uri="{FF2B5EF4-FFF2-40B4-BE49-F238E27FC236}">
                <a16:creationId xmlns:a16="http://schemas.microsoft.com/office/drawing/2014/main" id="{6C28CB3F-7257-499E-B2F6-B9B1B38D820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85242" y="2908233"/>
            <a:ext cx="5356032" cy="895350"/>
          </a:xfrm>
        </p:spPr>
        <p:txBody>
          <a:bodyPr/>
          <a:lstStyle>
            <a:lvl1pPr>
              <a:defRPr sz="4900">
                <a:solidFill>
                  <a:schemeClr val="bg1"/>
                </a:solidFill>
                <a:latin typeface="+mj-lt"/>
              </a:defRPr>
            </a:lvl1pPr>
            <a:lvl2pPr>
              <a:defRPr sz="3600">
                <a:solidFill>
                  <a:schemeClr val="bg1"/>
                </a:solidFill>
              </a:defRPr>
            </a:lvl2pPr>
            <a:lvl3pPr>
              <a:defRPr sz="3200">
                <a:solidFill>
                  <a:schemeClr val="bg1"/>
                </a:solidFill>
              </a:defRPr>
            </a:lvl3pPr>
            <a:lvl4pPr>
              <a:defRPr sz="2800">
                <a:solidFill>
                  <a:schemeClr val="bg1"/>
                </a:solidFill>
              </a:defRPr>
            </a:lvl4pPr>
            <a:lvl5pPr>
              <a:defRPr sz="2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Metropolis Light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65F6992-4889-4035-986F-E69979C7B028}"/>
              </a:ext>
            </a:extLst>
          </p:cNvPr>
          <p:cNvGrpSpPr/>
          <p:nvPr userDrawn="1"/>
        </p:nvGrpSpPr>
        <p:grpSpPr>
          <a:xfrm>
            <a:off x="6056500" y="2225997"/>
            <a:ext cx="4700685" cy="542276"/>
            <a:chOff x="6685343" y="2270804"/>
            <a:chExt cx="4699461" cy="542276"/>
          </a:xfrm>
          <a:solidFill>
            <a:schemeClr val="bg1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157C5E2C-9A8F-469D-810E-FD271477DD05}"/>
                </a:ext>
              </a:extLst>
            </p:cNvPr>
            <p:cNvSpPr/>
            <p:nvPr/>
          </p:nvSpPr>
          <p:spPr>
            <a:xfrm>
              <a:off x="9320530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3" y="219"/>
                    <a:pt x="40467" y="2872"/>
                    <a:pt x="45439" y="7959"/>
                  </a:cubicBezTo>
                  <a:cubicBezTo>
                    <a:pt x="50411" y="13047"/>
                    <a:pt x="52987" y="19255"/>
                    <a:pt x="53167" y="26583"/>
                  </a:cubicBezTo>
                  <a:cubicBezTo>
                    <a:pt x="52987" y="34182"/>
                    <a:pt x="50411" y="40468"/>
                    <a:pt x="45439" y="45439"/>
                  </a:cubicBezTo>
                  <a:cubicBezTo>
                    <a:pt x="40467" y="50411"/>
                    <a:pt x="34183" y="52987"/>
                    <a:pt x="26583" y="53167"/>
                  </a:cubicBezTo>
                  <a:cubicBezTo>
                    <a:pt x="18985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5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716D8268-B556-4A2E-A24F-2098FB05E4CA}"/>
                </a:ext>
              </a:extLst>
            </p:cNvPr>
            <p:cNvSpPr/>
            <p:nvPr/>
          </p:nvSpPr>
          <p:spPr>
            <a:xfrm>
              <a:off x="10320655" y="2270804"/>
              <a:ext cx="53167" cy="53167"/>
            </a:xfrm>
            <a:custGeom>
              <a:avLst/>
              <a:gdLst/>
              <a:ahLst/>
              <a:cxnLst/>
              <a:rect l="l" t="t" r="r" b="b"/>
              <a:pathLst>
                <a:path w="53167" h="53167">
                  <a:moveTo>
                    <a:pt x="26583" y="0"/>
                  </a:moveTo>
                  <a:cubicBezTo>
                    <a:pt x="34182" y="219"/>
                    <a:pt x="40468" y="2872"/>
                    <a:pt x="45439" y="7959"/>
                  </a:cubicBezTo>
                  <a:cubicBezTo>
                    <a:pt x="50411" y="13047"/>
                    <a:pt x="52986" y="19255"/>
                    <a:pt x="53167" y="26583"/>
                  </a:cubicBezTo>
                  <a:cubicBezTo>
                    <a:pt x="52986" y="34182"/>
                    <a:pt x="50411" y="40468"/>
                    <a:pt x="45439" y="45439"/>
                  </a:cubicBezTo>
                  <a:cubicBezTo>
                    <a:pt x="40468" y="50411"/>
                    <a:pt x="34182" y="52987"/>
                    <a:pt x="26583" y="53167"/>
                  </a:cubicBezTo>
                  <a:cubicBezTo>
                    <a:pt x="18984" y="52987"/>
                    <a:pt x="12699" y="50411"/>
                    <a:pt x="7727" y="45439"/>
                  </a:cubicBezTo>
                  <a:cubicBezTo>
                    <a:pt x="2756" y="40468"/>
                    <a:pt x="180" y="34182"/>
                    <a:pt x="0" y="26583"/>
                  </a:cubicBezTo>
                  <a:cubicBezTo>
                    <a:pt x="180" y="19255"/>
                    <a:pt x="2756" y="13047"/>
                    <a:pt x="7727" y="7959"/>
                  </a:cubicBezTo>
                  <a:cubicBezTo>
                    <a:pt x="12699" y="2872"/>
                    <a:pt x="18984" y="219"/>
                    <a:pt x="26583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54C27A0-5E49-4C0A-B9A5-777E28510D88}"/>
                </a:ext>
              </a:extLst>
            </p:cNvPr>
            <p:cNvSpPr/>
            <p:nvPr/>
          </p:nvSpPr>
          <p:spPr>
            <a:xfrm>
              <a:off x="9176178" y="2273899"/>
              <a:ext cx="38309" cy="432691"/>
            </a:xfrm>
            <a:custGeom>
              <a:avLst/>
              <a:gdLst/>
              <a:ahLst/>
              <a:cxnLst/>
              <a:rect l="l" t="t" r="r" b="b"/>
              <a:pathLst>
                <a:path w="38309" h="432691">
                  <a:moveTo>
                    <a:pt x="0" y="0"/>
                  </a:moveTo>
                  <a:lnTo>
                    <a:pt x="38309" y="0"/>
                  </a:ln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B6DC2D46-24E8-497A-AE7E-3F29CF07D0E0}"/>
                </a:ext>
              </a:extLst>
            </p:cNvPr>
            <p:cNvSpPr/>
            <p:nvPr/>
          </p:nvSpPr>
          <p:spPr>
            <a:xfrm>
              <a:off x="10871628" y="2273899"/>
              <a:ext cx="263051" cy="432691"/>
            </a:xfrm>
            <a:custGeom>
              <a:avLst/>
              <a:gdLst/>
              <a:ahLst/>
              <a:cxnLst/>
              <a:rect l="l" t="t" r="r" b="b"/>
              <a:pathLst>
                <a:path w="263051" h="432691">
                  <a:moveTo>
                    <a:pt x="0" y="0"/>
                  </a:moveTo>
                  <a:lnTo>
                    <a:pt x="38309" y="0"/>
                  </a:lnTo>
                  <a:lnTo>
                    <a:pt x="38309" y="164610"/>
                  </a:lnTo>
                  <a:cubicBezTo>
                    <a:pt x="47303" y="146708"/>
                    <a:pt x="61058" y="132407"/>
                    <a:pt x="79575" y="121706"/>
                  </a:cubicBezTo>
                  <a:cubicBezTo>
                    <a:pt x="98091" y="111006"/>
                    <a:pt x="119435" y="105521"/>
                    <a:pt x="143603" y="105252"/>
                  </a:cubicBezTo>
                  <a:cubicBezTo>
                    <a:pt x="179471" y="105803"/>
                    <a:pt x="208206" y="117063"/>
                    <a:pt x="229805" y="139033"/>
                  </a:cubicBezTo>
                  <a:cubicBezTo>
                    <a:pt x="251405" y="161002"/>
                    <a:pt x="262487" y="190372"/>
                    <a:pt x="263051" y="227142"/>
                  </a:cubicBezTo>
                  <a:lnTo>
                    <a:pt x="263051" y="432691"/>
                  </a:lnTo>
                  <a:lnTo>
                    <a:pt x="224743" y="432691"/>
                  </a:lnTo>
                  <a:lnTo>
                    <a:pt x="224743" y="232095"/>
                  </a:lnTo>
                  <a:cubicBezTo>
                    <a:pt x="224343" y="204441"/>
                    <a:pt x="216316" y="182359"/>
                    <a:pt x="200663" y="165849"/>
                  </a:cubicBezTo>
                  <a:cubicBezTo>
                    <a:pt x="185011" y="149339"/>
                    <a:pt x="164133" y="140877"/>
                    <a:pt x="138029" y="140464"/>
                  </a:cubicBezTo>
                  <a:cubicBezTo>
                    <a:pt x="109215" y="141019"/>
                    <a:pt x="85549" y="149506"/>
                    <a:pt x="67032" y="165926"/>
                  </a:cubicBezTo>
                  <a:cubicBezTo>
                    <a:pt x="48515" y="182346"/>
                    <a:pt x="38941" y="203370"/>
                    <a:pt x="38309" y="228999"/>
                  </a:cubicBezTo>
                  <a:lnTo>
                    <a:pt x="38309" y="432691"/>
                  </a:lnTo>
                  <a:lnTo>
                    <a:pt x="0" y="43269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B6A4DE9-31A3-428E-B420-424F68D79E41}"/>
                </a:ext>
              </a:extLst>
            </p:cNvPr>
            <p:cNvSpPr/>
            <p:nvPr/>
          </p:nvSpPr>
          <p:spPr>
            <a:xfrm>
              <a:off x="6685343" y="2281329"/>
              <a:ext cx="403593" cy="425261"/>
            </a:xfrm>
            <a:custGeom>
              <a:avLst/>
              <a:gdLst/>
              <a:ahLst/>
              <a:cxnLst/>
              <a:rect l="l" t="t" r="r" b="b"/>
              <a:pathLst>
                <a:path w="403593" h="425261">
                  <a:moveTo>
                    <a:pt x="0" y="0"/>
                  </a:moveTo>
                  <a:lnTo>
                    <a:pt x="39547" y="0"/>
                  </a:lnTo>
                  <a:lnTo>
                    <a:pt x="201797" y="304554"/>
                  </a:lnTo>
                  <a:lnTo>
                    <a:pt x="364046" y="0"/>
                  </a:lnTo>
                  <a:lnTo>
                    <a:pt x="403593" y="0"/>
                  </a:lnTo>
                  <a:lnTo>
                    <a:pt x="403593" y="425261"/>
                  </a:lnTo>
                  <a:lnTo>
                    <a:pt x="364046" y="425261"/>
                  </a:lnTo>
                  <a:lnTo>
                    <a:pt x="364046" y="84186"/>
                  </a:lnTo>
                  <a:lnTo>
                    <a:pt x="201797" y="388740"/>
                  </a:lnTo>
                  <a:lnTo>
                    <a:pt x="39547" y="84186"/>
                  </a:lnTo>
                  <a:lnTo>
                    <a:pt x="39547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221A60B-A1D2-4D5F-ADCD-2B3BF1989BD1}"/>
                </a:ext>
              </a:extLst>
            </p:cNvPr>
            <p:cNvSpPr/>
            <p:nvPr/>
          </p:nvSpPr>
          <p:spPr>
            <a:xfrm>
              <a:off x="9980992" y="2281329"/>
              <a:ext cx="276052" cy="425261"/>
            </a:xfrm>
            <a:custGeom>
              <a:avLst/>
              <a:gdLst/>
              <a:ahLst/>
              <a:cxnLst/>
              <a:rect l="l" t="t" r="r" b="b"/>
              <a:pathLst>
                <a:path w="276052" h="425261">
                  <a:moveTo>
                    <a:pt x="0" y="0"/>
                  </a:moveTo>
                  <a:lnTo>
                    <a:pt x="39547" y="0"/>
                  </a:lnTo>
                  <a:lnTo>
                    <a:pt x="39547" y="387572"/>
                  </a:lnTo>
                  <a:lnTo>
                    <a:pt x="276052" y="387572"/>
                  </a:lnTo>
                  <a:lnTo>
                    <a:pt x="276052" y="425261"/>
                  </a:lnTo>
                  <a:lnTo>
                    <a:pt x="0" y="4252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B738972-CA48-44E6-B7DD-E4E8B81F3D9E}"/>
                </a:ext>
              </a:extLst>
            </p:cNvPr>
            <p:cNvSpPr/>
            <p:nvPr/>
          </p:nvSpPr>
          <p:spPr>
            <a:xfrm>
              <a:off x="7532020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4" y="0"/>
                  </a:lnTo>
                  <a:lnTo>
                    <a:pt x="90314" y="87916"/>
                  </a:lnTo>
                  <a:lnTo>
                    <a:pt x="170801" y="87916"/>
                  </a:lnTo>
                  <a:lnTo>
                    <a:pt x="170801" y="123129"/>
                  </a:lnTo>
                  <a:lnTo>
                    <a:pt x="90314" y="123129"/>
                  </a:lnTo>
                  <a:lnTo>
                    <a:pt x="90314" y="333695"/>
                  </a:lnTo>
                  <a:cubicBezTo>
                    <a:pt x="90598" y="347552"/>
                    <a:pt x="94365" y="358699"/>
                    <a:pt x="101613" y="367138"/>
                  </a:cubicBezTo>
                  <a:cubicBezTo>
                    <a:pt x="108862" y="375576"/>
                    <a:pt x="117891" y="379911"/>
                    <a:pt x="128700" y="380143"/>
                  </a:cubicBezTo>
                  <a:cubicBezTo>
                    <a:pt x="136207" y="380079"/>
                    <a:pt x="143172" y="378814"/>
                    <a:pt x="149596" y="376350"/>
                  </a:cubicBezTo>
                  <a:cubicBezTo>
                    <a:pt x="156019" y="373886"/>
                    <a:pt x="161436" y="370608"/>
                    <a:pt x="165848" y="366518"/>
                  </a:cubicBezTo>
                  <a:lnTo>
                    <a:pt x="185660" y="394970"/>
                  </a:lnTo>
                  <a:cubicBezTo>
                    <a:pt x="177185" y="401495"/>
                    <a:pt x="167821" y="406514"/>
                    <a:pt x="157567" y="410028"/>
                  </a:cubicBezTo>
                  <a:cubicBezTo>
                    <a:pt x="147313" y="413541"/>
                    <a:pt x="136865" y="415317"/>
                    <a:pt x="126224" y="415356"/>
                  </a:cubicBezTo>
                  <a:cubicBezTo>
                    <a:pt x="104177" y="414934"/>
                    <a:pt x="86392" y="407284"/>
                    <a:pt x="72869" y="392407"/>
                  </a:cubicBezTo>
                  <a:cubicBezTo>
                    <a:pt x="59345" y="377530"/>
                    <a:pt x="52391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C0E3A6F-0249-4454-864B-04BF720A73B8}"/>
                </a:ext>
              </a:extLst>
            </p:cNvPr>
            <p:cNvSpPr/>
            <p:nvPr/>
          </p:nvSpPr>
          <p:spPr>
            <a:xfrm>
              <a:off x="11199144" y="2298664"/>
              <a:ext cx="185660" cy="415356"/>
            </a:xfrm>
            <a:custGeom>
              <a:avLst/>
              <a:gdLst/>
              <a:ahLst/>
              <a:cxnLst/>
              <a:rect l="l" t="t" r="r" b="b"/>
              <a:pathLst>
                <a:path w="185660" h="415356">
                  <a:moveTo>
                    <a:pt x="52006" y="0"/>
                  </a:moveTo>
                  <a:lnTo>
                    <a:pt x="90315" y="0"/>
                  </a:lnTo>
                  <a:lnTo>
                    <a:pt x="90315" y="87916"/>
                  </a:lnTo>
                  <a:lnTo>
                    <a:pt x="170802" y="87916"/>
                  </a:lnTo>
                  <a:lnTo>
                    <a:pt x="170802" y="123129"/>
                  </a:lnTo>
                  <a:lnTo>
                    <a:pt x="90315" y="123129"/>
                  </a:lnTo>
                  <a:lnTo>
                    <a:pt x="90315" y="333695"/>
                  </a:lnTo>
                  <a:cubicBezTo>
                    <a:pt x="90599" y="347552"/>
                    <a:pt x="94366" y="358699"/>
                    <a:pt x="101614" y="367138"/>
                  </a:cubicBezTo>
                  <a:cubicBezTo>
                    <a:pt x="108863" y="375576"/>
                    <a:pt x="117892" y="379911"/>
                    <a:pt x="128701" y="380143"/>
                  </a:cubicBezTo>
                  <a:cubicBezTo>
                    <a:pt x="136208" y="380079"/>
                    <a:pt x="143173" y="378814"/>
                    <a:pt x="149596" y="376350"/>
                  </a:cubicBezTo>
                  <a:cubicBezTo>
                    <a:pt x="156020" y="373886"/>
                    <a:pt x="161437" y="370608"/>
                    <a:pt x="165848" y="366518"/>
                  </a:cubicBezTo>
                  <a:lnTo>
                    <a:pt x="185660" y="394970"/>
                  </a:lnTo>
                  <a:cubicBezTo>
                    <a:pt x="177186" y="401495"/>
                    <a:pt x="167822" y="406514"/>
                    <a:pt x="157568" y="410028"/>
                  </a:cubicBezTo>
                  <a:cubicBezTo>
                    <a:pt x="147314" y="413541"/>
                    <a:pt x="136866" y="415317"/>
                    <a:pt x="126224" y="415356"/>
                  </a:cubicBezTo>
                  <a:cubicBezTo>
                    <a:pt x="104178" y="414934"/>
                    <a:pt x="86393" y="407284"/>
                    <a:pt x="72870" y="392407"/>
                  </a:cubicBezTo>
                  <a:cubicBezTo>
                    <a:pt x="59346" y="377530"/>
                    <a:pt x="52392" y="357959"/>
                    <a:pt x="52006" y="333695"/>
                  </a:cubicBezTo>
                  <a:lnTo>
                    <a:pt x="52006" y="123129"/>
                  </a:lnTo>
                  <a:lnTo>
                    <a:pt x="0" y="123129"/>
                  </a:lnTo>
                  <a:lnTo>
                    <a:pt x="0" y="87916"/>
                  </a:lnTo>
                  <a:lnTo>
                    <a:pt x="52006" y="87916"/>
                  </a:lnTo>
                  <a:lnTo>
                    <a:pt x="52006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4BD5D52F-83DC-4C29-BFF9-C29AC76D694C}"/>
                </a:ext>
              </a:extLst>
            </p:cNvPr>
            <p:cNvSpPr/>
            <p:nvPr/>
          </p:nvSpPr>
          <p:spPr>
            <a:xfrm>
              <a:off x="7184309" y="2379151"/>
              <a:ext cx="309486" cy="334869"/>
            </a:xfrm>
            <a:custGeom>
              <a:avLst/>
              <a:gdLst/>
              <a:ahLst/>
              <a:cxnLst/>
              <a:rect l="l" t="t" r="r" b="b"/>
              <a:pathLst>
                <a:path w="309486" h="334869">
                  <a:moveTo>
                    <a:pt x="157840" y="0"/>
                  </a:moveTo>
                  <a:cubicBezTo>
                    <a:pt x="205615" y="720"/>
                    <a:pt x="242734" y="17376"/>
                    <a:pt x="269197" y="49965"/>
                  </a:cubicBezTo>
                  <a:cubicBezTo>
                    <a:pt x="295660" y="82555"/>
                    <a:pt x="309089" y="126754"/>
                    <a:pt x="309486" y="182564"/>
                  </a:cubicBezTo>
                  <a:lnTo>
                    <a:pt x="38928" y="182564"/>
                  </a:lnTo>
                  <a:cubicBezTo>
                    <a:pt x="42863" y="216445"/>
                    <a:pt x="55740" y="244247"/>
                    <a:pt x="77559" y="265969"/>
                  </a:cubicBezTo>
                  <a:cubicBezTo>
                    <a:pt x="99377" y="287692"/>
                    <a:pt x="126963" y="298921"/>
                    <a:pt x="160317" y="299656"/>
                  </a:cubicBezTo>
                  <a:cubicBezTo>
                    <a:pt x="181013" y="299488"/>
                    <a:pt x="201090" y="295797"/>
                    <a:pt x="220547" y="288582"/>
                  </a:cubicBezTo>
                  <a:cubicBezTo>
                    <a:pt x="240005" y="281367"/>
                    <a:pt x="255436" y="271635"/>
                    <a:pt x="266842" y="259387"/>
                  </a:cubicBezTo>
                  <a:lnTo>
                    <a:pt x="290950" y="285407"/>
                  </a:lnTo>
                  <a:cubicBezTo>
                    <a:pt x="276534" y="300459"/>
                    <a:pt x="257271" y="312414"/>
                    <a:pt x="233160" y="321273"/>
                  </a:cubicBezTo>
                  <a:cubicBezTo>
                    <a:pt x="209050" y="330132"/>
                    <a:pt x="184975" y="334664"/>
                    <a:pt x="160937" y="334869"/>
                  </a:cubicBezTo>
                  <a:cubicBezTo>
                    <a:pt x="132043" y="334568"/>
                    <a:pt x="105473" y="327127"/>
                    <a:pt x="81227" y="312548"/>
                  </a:cubicBezTo>
                  <a:cubicBezTo>
                    <a:pt x="56980" y="297968"/>
                    <a:pt x="37482" y="278056"/>
                    <a:pt x="22732" y="252812"/>
                  </a:cubicBezTo>
                  <a:cubicBezTo>
                    <a:pt x="7982" y="227567"/>
                    <a:pt x="405" y="198797"/>
                    <a:pt x="0" y="166502"/>
                  </a:cubicBezTo>
                  <a:cubicBezTo>
                    <a:pt x="343" y="134622"/>
                    <a:pt x="7561" y="106198"/>
                    <a:pt x="21654" y="81230"/>
                  </a:cubicBezTo>
                  <a:cubicBezTo>
                    <a:pt x="35746" y="56262"/>
                    <a:pt x="54656" y="36557"/>
                    <a:pt x="78382" y="22115"/>
                  </a:cubicBezTo>
                  <a:cubicBezTo>
                    <a:pt x="102109" y="7673"/>
                    <a:pt x="128595" y="301"/>
                    <a:pt x="157840" y="0"/>
                  </a:cubicBezTo>
                  <a:close/>
                  <a:moveTo>
                    <a:pt x="159079" y="35212"/>
                  </a:moveTo>
                  <a:cubicBezTo>
                    <a:pt x="127505" y="35742"/>
                    <a:pt x="100848" y="46145"/>
                    <a:pt x="79107" y="66423"/>
                  </a:cubicBezTo>
                  <a:cubicBezTo>
                    <a:pt x="57366" y="86700"/>
                    <a:pt x="44179" y="113676"/>
                    <a:pt x="39547" y="147351"/>
                  </a:cubicBezTo>
                  <a:lnTo>
                    <a:pt x="271796" y="147351"/>
                  </a:lnTo>
                  <a:cubicBezTo>
                    <a:pt x="268881" y="114489"/>
                    <a:pt x="257836" y="87745"/>
                    <a:pt x="238663" y="67120"/>
                  </a:cubicBezTo>
                  <a:cubicBezTo>
                    <a:pt x="219489" y="46494"/>
                    <a:pt x="192961" y="35858"/>
                    <a:pt x="159079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A50D27D-9134-4260-9625-A03ACB43BB75}"/>
                </a:ext>
              </a:extLst>
            </p:cNvPr>
            <p:cNvSpPr/>
            <p:nvPr/>
          </p:nvSpPr>
          <p:spPr>
            <a:xfrm>
              <a:off x="7784908" y="2379151"/>
              <a:ext cx="162134" cy="327439"/>
            </a:xfrm>
            <a:custGeom>
              <a:avLst/>
              <a:gdLst/>
              <a:ahLst/>
              <a:cxnLst/>
              <a:rect l="l" t="t" r="r" b="b"/>
              <a:pathLst>
                <a:path w="162134" h="327439">
                  <a:moveTo>
                    <a:pt x="162134" y="0"/>
                  </a:moveTo>
                  <a:lnTo>
                    <a:pt x="162134" y="35212"/>
                  </a:lnTo>
                  <a:cubicBezTo>
                    <a:pt x="125283" y="35792"/>
                    <a:pt x="95591" y="46396"/>
                    <a:pt x="73057" y="67025"/>
                  </a:cubicBezTo>
                  <a:cubicBezTo>
                    <a:pt x="50523" y="87655"/>
                    <a:pt x="38941" y="114831"/>
                    <a:pt x="38309" y="148556"/>
                  </a:cubicBezTo>
                  <a:lnTo>
                    <a:pt x="38309" y="327439"/>
                  </a:lnTo>
                  <a:lnTo>
                    <a:pt x="0" y="327439"/>
                  </a:lnTo>
                  <a:lnTo>
                    <a:pt x="0" y="7429"/>
                  </a:lnTo>
                  <a:lnTo>
                    <a:pt x="38309" y="7429"/>
                  </a:lnTo>
                  <a:lnTo>
                    <a:pt x="38309" y="74217"/>
                  </a:lnTo>
                  <a:cubicBezTo>
                    <a:pt x="47338" y="51898"/>
                    <a:pt x="62713" y="34035"/>
                    <a:pt x="84434" y="20628"/>
                  </a:cubicBezTo>
                  <a:cubicBezTo>
                    <a:pt x="106154" y="7222"/>
                    <a:pt x="132054" y="345"/>
                    <a:pt x="162134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8AD9AAAC-AEE1-41E7-98D0-8AAAA66A65F2}"/>
                </a:ext>
              </a:extLst>
            </p:cNvPr>
            <p:cNvSpPr/>
            <p:nvPr/>
          </p:nvSpPr>
          <p:spPr>
            <a:xfrm>
              <a:off x="7992696" y="2379151"/>
              <a:ext cx="330536" cy="334869"/>
            </a:xfrm>
            <a:custGeom>
              <a:avLst/>
              <a:gdLst/>
              <a:ahLst/>
              <a:cxnLst/>
              <a:rect l="l" t="t" r="r" b="b"/>
              <a:pathLst>
                <a:path w="330536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2" y="83060"/>
                  </a:cubicBezTo>
                  <a:cubicBezTo>
                    <a:pt x="322585" y="108185"/>
                    <a:pt x="330170" y="136207"/>
                    <a:pt x="330536" y="167125"/>
                  </a:cubicBezTo>
                  <a:cubicBezTo>
                    <a:pt x="330170" y="198051"/>
                    <a:pt x="322585" y="226126"/>
                    <a:pt x="307782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2" y="334495"/>
                    <a:pt x="107084" y="326788"/>
                    <a:pt x="82234" y="311748"/>
                  </a:cubicBezTo>
                  <a:cubicBezTo>
                    <a:pt x="57384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4" y="37901"/>
                    <a:pt x="82234" y="22960"/>
                  </a:cubicBezTo>
                  <a:cubicBezTo>
                    <a:pt x="107084" y="8019"/>
                    <a:pt x="134762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5D99233-8B51-431E-B7AE-9CFD2F67C3E6}"/>
                </a:ext>
              </a:extLst>
            </p:cNvPr>
            <p:cNvSpPr/>
            <p:nvPr/>
          </p:nvSpPr>
          <p:spPr>
            <a:xfrm>
              <a:off x="8404653" y="2379151"/>
              <a:ext cx="303913" cy="433929"/>
            </a:xfrm>
            <a:custGeom>
              <a:avLst/>
              <a:gdLst/>
              <a:ahLst/>
              <a:cxnLst/>
              <a:rect l="l" t="t" r="r" b="b"/>
              <a:pathLst>
                <a:path w="303913" h="433929">
                  <a:moveTo>
                    <a:pt x="157842" y="0"/>
                  </a:moveTo>
                  <a:cubicBezTo>
                    <a:pt x="199966" y="1002"/>
                    <a:pt x="234608" y="16936"/>
                    <a:pt x="261767" y="47802"/>
                  </a:cubicBezTo>
                  <a:cubicBezTo>
                    <a:pt x="288926" y="78669"/>
                    <a:pt x="302975" y="118456"/>
                    <a:pt x="303913" y="167163"/>
                  </a:cubicBezTo>
                  <a:cubicBezTo>
                    <a:pt x="302975" y="216136"/>
                    <a:pt x="288926" y="256082"/>
                    <a:pt x="261767" y="287003"/>
                  </a:cubicBezTo>
                  <a:cubicBezTo>
                    <a:pt x="234608" y="317924"/>
                    <a:pt x="199966" y="333879"/>
                    <a:pt x="157842" y="334869"/>
                  </a:cubicBezTo>
                  <a:cubicBezTo>
                    <a:pt x="131378" y="334665"/>
                    <a:pt x="107972" y="328432"/>
                    <a:pt x="87624" y="316172"/>
                  </a:cubicBezTo>
                  <a:cubicBezTo>
                    <a:pt x="67276" y="303912"/>
                    <a:pt x="50837" y="286849"/>
                    <a:pt x="38308" y="264985"/>
                  </a:cubicBezTo>
                  <a:lnTo>
                    <a:pt x="38308" y="433929"/>
                  </a:lnTo>
                  <a:lnTo>
                    <a:pt x="0" y="433929"/>
                  </a:lnTo>
                  <a:lnTo>
                    <a:pt x="0" y="7429"/>
                  </a:lnTo>
                  <a:lnTo>
                    <a:pt x="38308" y="7429"/>
                  </a:lnTo>
                  <a:lnTo>
                    <a:pt x="38308" y="69894"/>
                  </a:lnTo>
                  <a:cubicBezTo>
                    <a:pt x="50837" y="48025"/>
                    <a:pt x="67276" y="30959"/>
                    <a:pt x="87624" y="18698"/>
                  </a:cubicBezTo>
                  <a:cubicBezTo>
                    <a:pt x="107972" y="6437"/>
                    <a:pt x="131378" y="204"/>
                    <a:pt x="157842" y="0"/>
                  </a:cubicBezTo>
                  <a:close/>
                  <a:moveTo>
                    <a:pt x="150410" y="35212"/>
                  </a:moveTo>
                  <a:cubicBezTo>
                    <a:pt x="117017" y="35870"/>
                    <a:pt x="90127" y="48179"/>
                    <a:pt x="69740" y="72139"/>
                  </a:cubicBezTo>
                  <a:cubicBezTo>
                    <a:pt x="49354" y="96098"/>
                    <a:pt x="38876" y="127760"/>
                    <a:pt x="38308" y="167125"/>
                  </a:cubicBezTo>
                  <a:cubicBezTo>
                    <a:pt x="38876" y="206515"/>
                    <a:pt x="49354" y="238281"/>
                    <a:pt x="69740" y="262421"/>
                  </a:cubicBezTo>
                  <a:cubicBezTo>
                    <a:pt x="90127" y="286561"/>
                    <a:pt x="117017" y="298972"/>
                    <a:pt x="150410" y="299656"/>
                  </a:cubicBezTo>
                  <a:cubicBezTo>
                    <a:pt x="183312" y="298856"/>
                    <a:pt x="210253" y="286212"/>
                    <a:pt x="231233" y="261724"/>
                  </a:cubicBezTo>
                  <a:cubicBezTo>
                    <a:pt x="252213" y="237235"/>
                    <a:pt x="263051" y="205703"/>
                    <a:pt x="263747" y="167125"/>
                  </a:cubicBezTo>
                  <a:cubicBezTo>
                    <a:pt x="263051" y="128573"/>
                    <a:pt x="252213" y="97143"/>
                    <a:pt x="231233" y="72836"/>
                  </a:cubicBezTo>
                  <a:cubicBezTo>
                    <a:pt x="210253" y="48528"/>
                    <a:pt x="183312" y="35987"/>
                    <a:pt x="150410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9B1F118-34ED-4FB8-A180-737A1399C241}"/>
                </a:ext>
              </a:extLst>
            </p:cNvPr>
            <p:cNvSpPr/>
            <p:nvPr/>
          </p:nvSpPr>
          <p:spPr>
            <a:xfrm>
              <a:off x="8764222" y="2379151"/>
              <a:ext cx="330535" cy="334869"/>
            </a:xfrm>
            <a:custGeom>
              <a:avLst/>
              <a:gdLst/>
              <a:ahLst/>
              <a:cxnLst/>
              <a:rect l="l" t="t" r="r" b="b"/>
              <a:pathLst>
                <a:path w="330535" h="334869">
                  <a:moveTo>
                    <a:pt x="165267" y="0"/>
                  </a:moveTo>
                  <a:cubicBezTo>
                    <a:pt x="195773" y="366"/>
                    <a:pt x="223451" y="8019"/>
                    <a:pt x="248301" y="22960"/>
                  </a:cubicBezTo>
                  <a:cubicBezTo>
                    <a:pt x="273151" y="37901"/>
                    <a:pt x="292978" y="57935"/>
                    <a:pt x="307781" y="83060"/>
                  </a:cubicBezTo>
                  <a:cubicBezTo>
                    <a:pt x="322585" y="108185"/>
                    <a:pt x="330169" y="136207"/>
                    <a:pt x="330535" y="167125"/>
                  </a:cubicBezTo>
                  <a:cubicBezTo>
                    <a:pt x="330169" y="198051"/>
                    <a:pt x="322585" y="226126"/>
                    <a:pt x="307781" y="251351"/>
                  </a:cubicBezTo>
                  <a:cubicBezTo>
                    <a:pt x="292978" y="276575"/>
                    <a:pt x="273151" y="296708"/>
                    <a:pt x="248301" y="311748"/>
                  </a:cubicBezTo>
                  <a:cubicBezTo>
                    <a:pt x="223451" y="326788"/>
                    <a:pt x="195773" y="334495"/>
                    <a:pt x="165267" y="334869"/>
                  </a:cubicBezTo>
                  <a:cubicBezTo>
                    <a:pt x="134761" y="334495"/>
                    <a:pt x="107083" y="326788"/>
                    <a:pt x="82234" y="311748"/>
                  </a:cubicBezTo>
                  <a:cubicBezTo>
                    <a:pt x="57383" y="296708"/>
                    <a:pt x="37557" y="276575"/>
                    <a:pt x="22754" y="251351"/>
                  </a:cubicBezTo>
                  <a:cubicBezTo>
                    <a:pt x="7951" y="226126"/>
                    <a:pt x="366" y="198051"/>
                    <a:pt x="0" y="167125"/>
                  </a:cubicBezTo>
                  <a:cubicBezTo>
                    <a:pt x="366" y="136207"/>
                    <a:pt x="7951" y="108185"/>
                    <a:pt x="22754" y="83060"/>
                  </a:cubicBezTo>
                  <a:cubicBezTo>
                    <a:pt x="37557" y="57935"/>
                    <a:pt x="57383" y="37901"/>
                    <a:pt x="82234" y="22960"/>
                  </a:cubicBezTo>
                  <a:cubicBezTo>
                    <a:pt x="107083" y="8019"/>
                    <a:pt x="134761" y="366"/>
                    <a:pt x="165267" y="0"/>
                  </a:cubicBezTo>
                  <a:close/>
                  <a:moveTo>
                    <a:pt x="165267" y="35212"/>
                  </a:moveTo>
                  <a:cubicBezTo>
                    <a:pt x="129954" y="36180"/>
                    <a:pt x="100407" y="49108"/>
                    <a:pt x="76628" y="73997"/>
                  </a:cubicBezTo>
                  <a:cubicBezTo>
                    <a:pt x="52849" y="98885"/>
                    <a:pt x="40489" y="129928"/>
                    <a:pt x="39547" y="167125"/>
                  </a:cubicBezTo>
                  <a:cubicBezTo>
                    <a:pt x="40489" y="204348"/>
                    <a:pt x="52849" y="235494"/>
                    <a:pt x="76628" y="260563"/>
                  </a:cubicBezTo>
                  <a:cubicBezTo>
                    <a:pt x="100407" y="285632"/>
                    <a:pt x="129954" y="298663"/>
                    <a:pt x="165267" y="299656"/>
                  </a:cubicBezTo>
                  <a:cubicBezTo>
                    <a:pt x="200581" y="298663"/>
                    <a:pt x="230128" y="285632"/>
                    <a:pt x="253907" y="260563"/>
                  </a:cubicBezTo>
                  <a:cubicBezTo>
                    <a:pt x="277686" y="235494"/>
                    <a:pt x="290047" y="204348"/>
                    <a:pt x="290989" y="167125"/>
                  </a:cubicBezTo>
                  <a:cubicBezTo>
                    <a:pt x="290047" y="129928"/>
                    <a:pt x="277686" y="98885"/>
                    <a:pt x="253907" y="73997"/>
                  </a:cubicBezTo>
                  <a:cubicBezTo>
                    <a:pt x="230128" y="49108"/>
                    <a:pt x="200581" y="36180"/>
                    <a:pt x="165267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99817CB1-DAD9-42CD-BEDA-3ADB122B8709}"/>
                </a:ext>
              </a:extLst>
            </p:cNvPr>
            <p:cNvSpPr/>
            <p:nvPr/>
          </p:nvSpPr>
          <p:spPr>
            <a:xfrm>
              <a:off x="9443830" y="2379151"/>
              <a:ext cx="247572" cy="334869"/>
            </a:xfrm>
            <a:custGeom>
              <a:avLst/>
              <a:gdLst/>
              <a:ahLst/>
              <a:cxnLst/>
              <a:rect l="l" t="t" r="r" b="b"/>
              <a:pathLst>
                <a:path w="247572" h="334869">
                  <a:moveTo>
                    <a:pt x="127498" y="0"/>
                  </a:moveTo>
                  <a:cubicBezTo>
                    <a:pt x="147218" y="103"/>
                    <a:pt x="166934" y="3295"/>
                    <a:pt x="186644" y="9575"/>
                  </a:cubicBezTo>
                  <a:cubicBezTo>
                    <a:pt x="206354" y="15856"/>
                    <a:pt x="224810" y="24609"/>
                    <a:pt x="242012" y="35833"/>
                  </a:cubicBezTo>
                  <a:lnTo>
                    <a:pt x="222857" y="65559"/>
                  </a:lnTo>
                  <a:cubicBezTo>
                    <a:pt x="206974" y="55624"/>
                    <a:pt x="190931" y="48089"/>
                    <a:pt x="174726" y="42954"/>
                  </a:cubicBezTo>
                  <a:cubicBezTo>
                    <a:pt x="158521" y="37819"/>
                    <a:pt x="142778" y="35238"/>
                    <a:pt x="127498" y="35212"/>
                  </a:cubicBezTo>
                  <a:cubicBezTo>
                    <a:pt x="107457" y="35367"/>
                    <a:pt x="90706" y="39857"/>
                    <a:pt x="77246" y="48683"/>
                  </a:cubicBezTo>
                  <a:cubicBezTo>
                    <a:pt x="63786" y="57508"/>
                    <a:pt x="56792" y="69739"/>
                    <a:pt x="56263" y="85377"/>
                  </a:cubicBezTo>
                  <a:cubicBezTo>
                    <a:pt x="56004" y="99440"/>
                    <a:pt x="62715" y="110949"/>
                    <a:pt x="76394" y="119903"/>
                  </a:cubicBezTo>
                  <a:cubicBezTo>
                    <a:pt x="90074" y="128857"/>
                    <a:pt x="112270" y="138198"/>
                    <a:pt x="142984" y="147927"/>
                  </a:cubicBezTo>
                  <a:cubicBezTo>
                    <a:pt x="173358" y="156519"/>
                    <a:pt x="198222" y="167667"/>
                    <a:pt x="217578" y="181369"/>
                  </a:cubicBezTo>
                  <a:cubicBezTo>
                    <a:pt x="236933" y="195071"/>
                    <a:pt x="246931" y="215508"/>
                    <a:pt x="247572" y="242680"/>
                  </a:cubicBezTo>
                  <a:cubicBezTo>
                    <a:pt x="246802" y="270365"/>
                    <a:pt x="235668" y="292542"/>
                    <a:pt x="214171" y="309212"/>
                  </a:cubicBezTo>
                  <a:cubicBezTo>
                    <a:pt x="192674" y="325881"/>
                    <a:pt x="165434" y="334434"/>
                    <a:pt x="132453" y="334869"/>
                  </a:cubicBezTo>
                  <a:cubicBezTo>
                    <a:pt x="109819" y="334780"/>
                    <a:pt x="86962" y="330634"/>
                    <a:pt x="63881" y="322433"/>
                  </a:cubicBezTo>
                  <a:cubicBezTo>
                    <a:pt x="40800" y="314231"/>
                    <a:pt x="19507" y="302510"/>
                    <a:pt x="0" y="287270"/>
                  </a:cubicBezTo>
                  <a:lnTo>
                    <a:pt x="21044" y="258782"/>
                  </a:lnTo>
                  <a:cubicBezTo>
                    <a:pt x="39390" y="272136"/>
                    <a:pt x="58025" y="282277"/>
                    <a:pt x="76948" y="289205"/>
                  </a:cubicBezTo>
                  <a:cubicBezTo>
                    <a:pt x="95870" y="296134"/>
                    <a:pt x="114372" y="299618"/>
                    <a:pt x="132453" y="299656"/>
                  </a:cubicBezTo>
                  <a:cubicBezTo>
                    <a:pt x="155166" y="299372"/>
                    <a:pt x="173543" y="294366"/>
                    <a:pt x="187584" y="284638"/>
                  </a:cubicBezTo>
                  <a:cubicBezTo>
                    <a:pt x="201624" y="274910"/>
                    <a:pt x="208851" y="262162"/>
                    <a:pt x="209264" y="246396"/>
                  </a:cubicBezTo>
                  <a:cubicBezTo>
                    <a:pt x="208942" y="229481"/>
                    <a:pt x="201224" y="216244"/>
                    <a:pt x="186112" y="206683"/>
                  </a:cubicBezTo>
                  <a:cubicBezTo>
                    <a:pt x="171000" y="197123"/>
                    <a:pt x="150430" y="188685"/>
                    <a:pt x="124401" y="181369"/>
                  </a:cubicBezTo>
                  <a:cubicBezTo>
                    <a:pt x="86371" y="170622"/>
                    <a:pt x="59031" y="158210"/>
                    <a:pt x="42382" y="144133"/>
                  </a:cubicBezTo>
                  <a:cubicBezTo>
                    <a:pt x="25733" y="130057"/>
                    <a:pt x="17590" y="111917"/>
                    <a:pt x="17954" y="89712"/>
                  </a:cubicBezTo>
                  <a:cubicBezTo>
                    <a:pt x="18686" y="62673"/>
                    <a:pt x="29278" y="41063"/>
                    <a:pt x="49729" y="24883"/>
                  </a:cubicBezTo>
                  <a:cubicBezTo>
                    <a:pt x="70181" y="8703"/>
                    <a:pt x="96104" y="409"/>
                    <a:pt x="127498" y="0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965CEB0-3B0E-4C5D-82CE-B28C6B20C2B1}"/>
                </a:ext>
              </a:extLst>
            </p:cNvPr>
            <p:cNvSpPr/>
            <p:nvPr/>
          </p:nvSpPr>
          <p:spPr>
            <a:xfrm>
              <a:off x="10449527" y="2379151"/>
              <a:ext cx="305770" cy="433929"/>
            </a:xfrm>
            <a:custGeom>
              <a:avLst/>
              <a:gdLst/>
              <a:ahLst/>
              <a:cxnLst/>
              <a:rect l="l" t="t" r="r" b="b"/>
              <a:pathLst>
                <a:path w="305770" h="433929">
                  <a:moveTo>
                    <a:pt x="144833" y="0"/>
                  </a:moveTo>
                  <a:cubicBezTo>
                    <a:pt x="172238" y="138"/>
                    <a:pt x="196392" y="6193"/>
                    <a:pt x="217295" y="18166"/>
                  </a:cubicBezTo>
                  <a:cubicBezTo>
                    <a:pt x="238197" y="30138"/>
                    <a:pt x="254920" y="47197"/>
                    <a:pt x="267462" y="69342"/>
                  </a:cubicBezTo>
                  <a:lnTo>
                    <a:pt x="267462" y="7429"/>
                  </a:lnTo>
                  <a:lnTo>
                    <a:pt x="305770" y="7429"/>
                  </a:lnTo>
                  <a:lnTo>
                    <a:pt x="305770" y="293411"/>
                  </a:lnTo>
                  <a:cubicBezTo>
                    <a:pt x="304987" y="335306"/>
                    <a:pt x="290628" y="369024"/>
                    <a:pt x="262693" y="394562"/>
                  </a:cubicBezTo>
                  <a:cubicBezTo>
                    <a:pt x="234759" y="420100"/>
                    <a:pt x="197950" y="433223"/>
                    <a:pt x="152265" y="433929"/>
                  </a:cubicBezTo>
                  <a:cubicBezTo>
                    <a:pt x="126743" y="433698"/>
                    <a:pt x="102539" y="429681"/>
                    <a:pt x="79653" y="421880"/>
                  </a:cubicBezTo>
                  <a:cubicBezTo>
                    <a:pt x="56767" y="414078"/>
                    <a:pt x="37837" y="403878"/>
                    <a:pt x="22863" y="391281"/>
                  </a:cubicBezTo>
                  <a:lnTo>
                    <a:pt x="40165" y="360299"/>
                  </a:lnTo>
                  <a:cubicBezTo>
                    <a:pt x="53533" y="372201"/>
                    <a:pt x="69687" y="381547"/>
                    <a:pt x="88629" y="388337"/>
                  </a:cubicBezTo>
                  <a:cubicBezTo>
                    <a:pt x="107569" y="395128"/>
                    <a:pt x="127130" y="398587"/>
                    <a:pt x="147310" y="398716"/>
                  </a:cubicBezTo>
                  <a:cubicBezTo>
                    <a:pt x="184561" y="398393"/>
                    <a:pt x="213799" y="388971"/>
                    <a:pt x="235023" y="370449"/>
                  </a:cubicBezTo>
                  <a:cubicBezTo>
                    <a:pt x="256249" y="351928"/>
                    <a:pt x="267062" y="326249"/>
                    <a:pt x="267462" y="293411"/>
                  </a:cubicBezTo>
                  <a:lnTo>
                    <a:pt x="267462" y="234017"/>
                  </a:lnTo>
                  <a:cubicBezTo>
                    <a:pt x="254843" y="256428"/>
                    <a:pt x="237965" y="273648"/>
                    <a:pt x="216830" y="285678"/>
                  </a:cubicBezTo>
                  <a:cubicBezTo>
                    <a:pt x="195696" y="297707"/>
                    <a:pt x="171696" y="303786"/>
                    <a:pt x="144833" y="303913"/>
                  </a:cubicBezTo>
                  <a:cubicBezTo>
                    <a:pt x="102761" y="303026"/>
                    <a:pt x="68325" y="288564"/>
                    <a:pt x="41527" y="260527"/>
                  </a:cubicBezTo>
                  <a:cubicBezTo>
                    <a:pt x="14729" y="232489"/>
                    <a:pt x="886" y="196196"/>
                    <a:pt x="0" y="151646"/>
                  </a:cubicBezTo>
                  <a:cubicBezTo>
                    <a:pt x="886" y="107393"/>
                    <a:pt x="14729" y="71281"/>
                    <a:pt x="41527" y="43308"/>
                  </a:cubicBezTo>
                  <a:cubicBezTo>
                    <a:pt x="68325" y="15335"/>
                    <a:pt x="102761" y="899"/>
                    <a:pt x="144833" y="0"/>
                  </a:cubicBezTo>
                  <a:close/>
                  <a:moveTo>
                    <a:pt x="152265" y="35212"/>
                  </a:moveTo>
                  <a:cubicBezTo>
                    <a:pt x="119685" y="35921"/>
                    <a:pt x="93028" y="47045"/>
                    <a:pt x="72294" y="68583"/>
                  </a:cubicBezTo>
                  <a:cubicBezTo>
                    <a:pt x="51559" y="90122"/>
                    <a:pt x="40849" y="117823"/>
                    <a:pt x="40165" y="151685"/>
                  </a:cubicBezTo>
                  <a:cubicBezTo>
                    <a:pt x="40849" y="185815"/>
                    <a:pt x="51559" y="213675"/>
                    <a:pt x="72294" y="235267"/>
                  </a:cubicBezTo>
                  <a:cubicBezTo>
                    <a:pt x="93028" y="256859"/>
                    <a:pt x="119685" y="268003"/>
                    <a:pt x="152265" y="268700"/>
                  </a:cubicBezTo>
                  <a:cubicBezTo>
                    <a:pt x="186057" y="268120"/>
                    <a:pt x="213540" y="257207"/>
                    <a:pt x="234714" y="235959"/>
                  </a:cubicBezTo>
                  <a:cubicBezTo>
                    <a:pt x="255888" y="214711"/>
                    <a:pt x="266804" y="186607"/>
                    <a:pt x="267462" y="151646"/>
                  </a:cubicBezTo>
                  <a:cubicBezTo>
                    <a:pt x="266804" y="116989"/>
                    <a:pt x="255888" y="89068"/>
                    <a:pt x="234714" y="67882"/>
                  </a:cubicBezTo>
                  <a:cubicBezTo>
                    <a:pt x="213540" y="46696"/>
                    <a:pt x="186057" y="35806"/>
                    <a:pt x="152265" y="35212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2C78B23A-632F-4FF2-B1DB-D62779A331A5}"/>
                </a:ext>
              </a:extLst>
            </p:cNvPr>
            <p:cNvSpPr/>
            <p:nvPr/>
          </p:nvSpPr>
          <p:spPr>
            <a:xfrm>
              <a:off x="9327958" y="2386580"/>
              <a:ext cx="38308" cy="320010"/>
            </a:xfrm>
            <a:custGeom>
              <a:avLst/>
              <a:gdLst/>
              <a:ahLst/>
              <a:cxnLst/>
              <a:rect l="l" t="t" r="r" b="b"/>
              <a:pathLst>
                <a:path w="38308" h="320010">
                  <a:moveTo>
                    <a:pt x="0" y="0"/>
                  </a:moveTo>
                  <a:lnTo>
                    <a:pt x="38308" y="0"/>
                  </a:lnTo>
                  <a:lnTo>
                    <a:pt x="38308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24329D5-649B-4928-85CD-14362B04489C}"/>
                </a:ext>
              </a:extLst>
            </p:cNvPr>
            <p:cNvSpPr/>
            <p:nvPr/>
          </p:nvSpPr>
          <p:spPr>
            <a:xfrm>
              <a:off x="10328084" y="2386580"/>
              <a:ext cx="38309" cy="320010"/>
            </a:xfrm>
            <a:custGeom>
              <a:avLst/>
              <a:gdLst/>
              <a:ahLst/>
              <a:cxnLst/>
              <a:rect l="l" t="t" r="r" b="b"/>
              <a:pathLst>
                <a:path w="38309" h="320010">
                  <a:moveTo>
                    <a:pt x="0" y="0"/>
                  </a:moveTo>
                  <a:lnTo>
                    <a:pt x="38309" y="0"/>
                  </a:lnTo>
                  <a:lnTo>
                    <a:pt x="38309" y="320010"/>
                  </a:lnTo>
                  <a:lnTo>
                    <a:pt x="0" y="32001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Aft>
                  <a:spcPts val="600"/>
                </a:spcAft>
              </a:pPr>
              <a:endParaRPr 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64E83D4-30F6-4C59-8FFA-AD2FC2966221}"/>
              </a:ext>
            </a:extLst>
          </p:cNvPr>
          <p:cNvGrpSpPr/>
          <p:nvPr userDrawn="1"/>
        </p:nvGrpSpPr>
        <p:grpSpPr>
          <a:xfrm>
            <a:off x="672634" y="2225997"/>
            <a:ext cx="3022640" cy="546070"/>
            <a:chOff x="2656324" y="2163854"/>
            <a:chExt cx="3021853" cy="546070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F3051B0B-E539-41DA-BF1C-88B850B08AC1}"/>
                </a:ext>
              </a:extLst>
            </p:cNvPr>
            <p:cNvSpPr txBox="1">
              <a:spLocks/>
            </p:cNvSpPr>
            <p:nvPr/>
          </p:nvSpPr>
          <p:spPr>
            <a:xfrm>
              <a:off x="5302274" y="2163854"/>
              <a:ext cx="61293" cy="61294"/>
            </a:xfrm>
            <a:custGeom>
              <a:avLst/>
              <a:gdLst/>
              <a:ahLst/>
              <a:cxnLst/>
              <a:rect l="l" t="t" r="r" b="b"/>
              <a:pathLst>
                <a:path w="61293" h="61294">
                  <a:moveTo>
                    <a:pt x="30956" y="0"/>
                  </a:moveTo>
                  <a:cubicBezTo>
                    <a:pt x="39211" y="0"/>
                    <a:pt x="46331" y="2993"/>
                    <a:pt x="52316" y="8978"/>
                  </a:cubicBezTo>
                  <a:cubicBezTo>
                    <a:pt x="58301" y="14963"/>
                    <a:pt x="61293" y="22083"/>
                    <a:pt x="61293" y="30338"/>
                  </a:cubicBezTo>
                  <a:cubicBezTo>
                    <a:pt x="61293" y="38592"/>
                    <a:pt x="58301" y="45816"/>
                    <a:pt x="52316" y="52007"/>
                  </a:cubicBezTo>
                  <a:cubicBezTo>
                    <a:pt x="46331" y="58198"/>
                    <a:pt x="39211" y="61294"/>
                    <a:pt x="30956" y="61294"/>
                  </a:cubicBezTo>
                  <a:cubicBezTo>
                    <a:pt x="22288" y="61294"/>
                    <a:pt x="14962" y="58198"/>
                    <a:pt x="8977" y="52007"/>
                  </a:cubicBezTo>
                  <a:cubicBezTo>
                    <a:pt x="2992" y="45816"/>
                    <a:pt x="0" y="38592"/>
                    <a:pt x="0" y="30338"/>
                  </a:cubicBezTo>
                  <a:cubicBezTo>
                    <a:pt x="0" y="22083"/>
                    <a:pt x="2992" y="14963"/>
                    <a:pt x="8977" y="8978"/>
                  </a:cubicBezTo>
                  <a:cubicBezTo>
                    <a:pt x="14962" y="2993"/>
                    <a:pt x="22288" y="0"/>
                    <a:pt x="3095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869A88A-B6ED-41AF-A29B-C30FFF486BB6}"/>
                </a:ext>
              </a:extLst>
            </p:cNvPr>
            <p:cNvSpPr txBox="1">
              <a:spLocks/>
            </p:cNvSpPr>
            <p:nvPr/>
          </p:nvSpPr>
          <p:spPr>
            <a:xfrm>
              <a:off x="5157303" y="2170665"/>
              <a:ext cx="46434" cy="432768"/>
            </a:xfrm>
            <a:custGeom>
              <a:avLst/>
              <a:gdLst/>
              <a:ahLst/>
              <a:cxnLst/>
              <a:rect l="l" t="t" r="r" b="b"/>
              <a:pathLst>
                <a:path w="46434" h="432768">
                  <a:moveTo>
                    <a:pt x="0" y="0"/>
                  </a:moveTo>
                  <a:lnTo>
                    <a:pt x="46434" y="0"/>
                  </a:lnTo>
                  <a:lnTo>
                    <a:pt x="46434" y="432768"/>
                  </a:lnTo>
                  <a:lnTo>
                    <a:pt x="0" y="4327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801540C-5A6C-4A54-B0C6-6C0846EC4390}"/>
                </a:ext>
              </a:extLst>
            </p:cNvPr>
            <p:cNvSpPr txBox="1">
              <a:spLocks/>
            </p:cNvSpPr>
            <p:nvPr/>
          </p:nvSpPr>
          <p:spPr>
            <a:xfrm>
              <a:off x="2656324" y="2178095"/>
              <a:ext cx="412337" cy="425339"/>
            </a:xfrm>
            <a:custGeom>
              <a:avLst/>
              <a:gdLst/>
              <a:ahLst/>
              <a:cxnLst/>
              <a:rect l="l" t="t" r="r" b="b"/>
              <a:pathLst>
                <a:path w="412337" h="425339">
                  <a:moveTo>
                    <a:pt x="0" y="0"/>
                  </a:moveTo>
                  <a:lnTo>
                    <a:pt x="48291" y="0"/>
                  </a:lnTo>
                  <a:lnTo>
                    <a:pt x="206168" y="296561"/>
                  </a:lnTo>
                  <a:lnTo>
                    <a:pt x="364045" y="0"/>
                  </a:lnTo>
                  <a:lnTo>
                    <a:pt x="412337" y="0"/>
                  </a:lnTo>
                  <a:lnTo>
                    <a:pt x="412337" y="425339"/>
                  </a:lnTo>
                  <a:lnTo>
                    <a:pt x="364045" y="425339"/>
                  </a:lnTo>
                  <a:lnTo>
                    <a:pt x="364045" y="104013"/>
                  </a:lnTo>
                  <a:lnTo>
                    <a:pt x="206168" y="400574"/>
                  </a:lnTo>
                  <a:lnTo>
                    <a:pt x="48291" y="104013"/>
                  </a:lnTo>
                  <a:lnTo>
                    <a:pt x="48291" y="425339"/>
                  </a:lnTo>
                  <a:lnTo>
                    <a:pt x="0" y="4253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91D5C56-2A21-48F7-9A01-6B21056777FC}"/>
                </a:ext>
              </a:extLst>
            </p:cNvPr>
            <p:cNvSpPr txBox="1">
              <a:spLocks/>
            </p:cNvSpPr>
            <p:nvPr/>
          </p:nvSpPr>
          <p:spPr>
            <a:xfrm>
              <a:off x="3506716" y="2195431"/>
              <a:ext cx="187595" cy="415433"/>
            </a:xfrm>
            <a:custGeom>
              <a:avLst/>
              <a:gdLst/>
              <a:ahLst/>
              <a:cxnLst/>
              <a:rect l="l" t="t" r="r" b="b"/>
              <a:pathLst>
                <a:path w="187595" h="415433">
                  <a:moveTo>
                    <a:pt x="50149" y="0"/>
                  </a:moveTo>
                  <a:lnTo>
                    <a:pt x="96583" y="0"/>
                  </a:lnTo>
                  <a:lnTo>
                    <a:pt x="96583" y="87916"/>
                  </a:lnTo>
                  <a:lnTo>
                    <a:pt x="175212" y="87916"/>
                  </a:lnTo>
                  <a:lnTo>
                    <a:pt x="175212" y="129397"/>
                  </a:lnTo>
                  <a:lnTo>
                    <a:pt x="96583" y="129397"/>
                  </a:lnTo>
                  <a:lnTo>
                    <a:pt x="96583" y="333708"/>
                  </a:lnTo>
                  <a:cubicBezTo>
                    <a:pt x="96583" y="345265"/>
                    <a:pt x="99988" y="354862"/>
                    <a:pt x="106799" y="362497"/>
                  </a:cubicBezTo>
                  <a:cubicBezTo>
                    <a:pt x="113609" y="370133"/>
                    <a:pt x="121761" y="373951"/>
                    <a:pt x="131254" y="373951"/>
                  </a:cubicBezTo>
                  <a:cubicBezTo>
                    <a:pt x="138271" y="373951"/>
                    <a:pt x="144669" y="372713"/>
                    <a:pt x="150447" y="370237"/>
                  </a:cubicBezTo>
                  <a:cubicBezTo>
                    <a:pt x="156226" y="367760"/>
                    <a:pt x="160972" y="364664"/>
                    <a:pt x="164687" y="360950"/>
                  </a:cubicBezTo>
                  <a:lnTo>
                    <a:pt x="187595" y="395002"/>
                  </a:lnTo>
                  <a:cubicBezTo>
                    <a:pt x="170259" y="408622"/>
                    <a:pt x="150447" y="415433"/>
                    <a:pt x="128158" y="415433"/>
                  </a:cubicBezTo>
                  <a:cubicBezTo>
                    <a:pt x="105457" y="415433"/>
                    <a:pt x="86780" y="407797"/>
                    <a:pt x="72128" y="392525"/>
                  </a:cubicBezTo>
                  <a:cubicBezTo>
                    <a:pt x="57475" y="377253"/>
                    <a:pt x="50149" y="357648"/>
                    <a:pt x="50149" y="333708"/>
                  </a:cubicBezTo>
                  <a:lnTo>
                    <a:pt x="50149" y="129397"/>
                  </a:lnTo>
                  <a:lnTo>
                    <a:pt x="0" y="129397"/>
                  </a:lnTo>
                  <a:lnTo>
                    <a:pt x="0" y="87916"/>
                  </a:lnTo>
                  <a:lnTo>
                    <a:pt x="50149" y="87916"/>
                  </a:lnTo>
                  <a:lnTo>
                    <a:pt x="50149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938751F7-5AB7-4F81-9DD2-C1AE3EE50FDD}"/>
                </a:ext>
              </a:extLst>
            </p:cNvPr>
            <p:cNvSpPr txBox="1">
              <a:spLocks/>
            </p:cNvSpPr>
            <p:nvPr/>
          </p:nvSpPr>
          <p:spPr>
            <a:xfrm>
              <a:off x="3159005" y="2275917"/>
              <a:ext cx="309563" cy="334947"/>
            </a:xfrm>
            <a:custGeom>
              <a:avLst/>
              <a:gdLst/>
              <a:ahLst/>
              <a:cxnLst/>
              <a:rect l="l" t="t" r="r" b="b"/>
              <a:pathLst>
                <a:path w="309563" h="334947">
                  <a:moveTo>
                    <a:pt x="157877" y="0"/>
                  </a:moveTo>
                  <a:cubicBezTo>
                    <a:pt x="205757" y="0"/>
                    <a:pt x="243007" y="16716"/>
                    <a:pt x="269629" y="50149"/>
                  </a:cubicBezTo>
                  <a:cubicBezTo>
                    <a:pt x="296252" y="83582"/>
                    <a:pt x="309563" y="128572"/>
                    <a:pt x="309563" y="185118"/>
                  </a:cubicBezTo>
                  <a:lnTo>
                    <a:pt x="47673" y="185118"/>
                  </a:lnTo>
                  <a:cubicBezTo>
                    <a:pt x="50975" y="216900"/>
                    <a:pt x="63048" y="242903"/>
                    <a:pt x="83892" y="263128"/>
                  </a:cubicBezTo>
                  <a:cubicBezTo>
                    <a:pt x="104736" y="283353"/>
                    <a:pt x="130636" y="293465"/>
                    <a:pt x="161592" y="293465"/>
                  </a:cubicBezTo>
                  <a:cubicBezTo>
                    <a:pt x="180579" y="293465"/>
                    <a:pt x="199669" y="289751"/>
                    <a:pt x="218861" y="282321"/>
                  </a:cubicBezTo>
                  <a:cubicBezTo>
                    <a:pt x="238054" y="274892"/>
                    <a:pt x="252604" y="265811"/>
                    <a:pt x="262509" y="255080"/>
                  </a:cubicBezTo>
                  <a:lnTo>
                    <a:pt x="290989" y="285417"/>
                  </a:lnTo>
                  <a:cubicBezTo>
                    <a:pt x="277368" y="300276"/>
                    <a:pt x="258279" y="312245"/>
                    <a:pt x="233720" y="321326"/>
                  </a:cubicBezTo>
                  <a:cubicBezTo>
                    <a:pt x="209162" y="330406"/>
                    <a:pt x="185326" y="334947"/>
                    <a:pt x="162211" y="334947"/>
                  </a:cubicBezTo>
                  <a:cubicBezTo>
                    <a:pt x="133732" y="334947"/>
                    <a:pt x="107109" y="327724"/>
                    <a:pt x="82344" y="313277"/>
                  </a:cubicBezTo>
                  <a:cubicBezTo>
                    <a:pt x="57579" y="298831"/>
                    <a:pt x="37664" y="278709"/>
                    <a:pt x="22599" y="252913"/>
                  </a:cubicBezTo>
                  <a:cubicBezTo>
                    <a:pt x="7533" y="227116"/>
                    <a:pt x="0" y="198326"/>
                    <a:pt x="0" y="166545"/>
                  </a:cubicBezTo>
                  <a:cubicBezTo>
                    <a:pt x="0" y="135588"/>
                    <a:pt x="7120" y="107315"/>
                    <a:pt x="21361" y="81725"/>
                  </a:cubicBezTo>
                  <a:cubicBezTo>
                    <a:pt x="35600" y="56134"/>
                    <a:pt x="54793" y="36116"/>
                    <a:pt x="78939" y="21669"/>
                  </a:cubicBezTo>
                  <a:cubicBezTo>
                    <a:pt x="103085" y="7223"/>
                    <a:pt x="129398" y="0"/>
                    <a:pt x="157877" y="0"/>
                  </a:cubicBezTo>
                  <a:close/>
                  <a:moveTo>
                    <a:pt x="159735" y="41481"/>
                  </a:moveTo>
                  <a:cubicBezTo>
                    <a:pt x="130842" y="41481"/>
                    <a:pt x="106077" y="50871"/>
                    <a:pt x="85440" y="69652"/>
                  </a:cubicBezTo>
                  <a:cubicBezTo>
                    <a:pt x="64802" y="88432"/>
                    <a:pt x="52420" y="113094"/>
                    <a:pt x="48292" y="143637"/>
                  </a:cubicBezTo>
                  <a:lnTo>
                    <a:pt x="263748" y="143637"/>
                  </a:lnTo>
                  <a:cubicBezTo>
                    <a:pt x="260446" y="113094"/>
                    <a:pt x="249921" y="88432"/>
                    <a:pt x="232172" y="69652"/>
                  </a:cubicBezTo>
                  <a:cubicBezTo>
                    <a:pt x="214424" y="50871"/>
                    <a:pt x="190278" y="41481"/>
                    <a:pt x="159735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2977B035-ADE6-4A4C-86F9-E9355E9D8122}"/>
                </a:ext>
              </a:extLst>
            </p:cNvPr>
            <p:cNvSpPr txBox="1">
              <a:spLocks/>
            </p:cNvSpPr>
            <p:nvPr/>
          </p:nvSpPr>
          <p:spPr>
            <a:xfrm>
              <a:off x="3757128" y="2275917"/>
              <a:ext cx="170259" cy="327517"/>
            </a:xfrm>
            <a:custGeom>
              <a:avLst/>
              <a:gdLst/>
              <a:ahLst/>
              <a:cxnLst/>
              <a:rect l="l" t="t" r="r" b="b"/>
              <a:pathLst>
                <a:path w="170259" h="327517">
                  <a:moveTo>
                    <a:pt x="170259" y="0"/>
                  </a:moveTo>
                  <a:lnTo>
                    <a:pt x="170259" y="41481"/>
                  </a:lnTo>
                  <a:cubicBezTo>
                    <a:pt x="146320" y="41481"/>
                    <a:pt x="124960" y="46022"/>
                    <a:pt x="106180" y="55102"/>
                  </a:cubicBezTo>
                  <a:cubicBezTo>
                    <a:pt x="87400" y="64183"/>
                    <a:pt x="72747" y="76875"/>
                    <a:pt x="62222" y="93178"/>
                  </a:cubicBezTo>
                  <a:cubicBezTo>
                    <a:pt x="51697" y="109482"/>
                    <a:pt x="46434" y="127953"/>
                    <a:pt x="46434" y="148590"/>
                  </a:cubicBezTo>
                  <a:lnTo>
                    <a:pt x="46434" y="327517"/>
                  </a:lnTo>
                  <a:lnTo>
                    <a:pt x="0" y="32751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9961"/>
                  </a:lnTo>
                  <a:cubicBezTo>
                    <a:pt x="55927" y="48498"/>
                    <a:pt x="71612" y="31472"/>
                    <a:pt x="93488" y="18883"/>
                  </a:cubicBezTo>
                  <a:cubicBezTo>
                    <a:pt x="115364" y="6294"/>
                    <a:pt x="140954" y="0"/>
                    <a:pt x="17025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5491C69-6B3D-4C4E-A712-AAE6470473FA}"/>
                </a:ext>
              </a:extLst>
            </p:cNvPr>
            <p:cNvSpPr txBox="1">
              <a:spLocks/>
            </p:cNvSpPr>
            <p:nvPr/>
          </p:nvSpPr>
          <p:spPr>
            <a:xfrm>
              <a:off x="3976917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3" y="7533"/>
                    <a:pt x="247650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0" y="312349"/>
                  </a:cubicBezTo>
                  <a:cubicBezTo>
                    <a:pt x="222473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70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70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799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799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D07AB51-93C8-42B3-BDB7-A2C7B1E8F5E3}"/>
                </a:ext>
              </a:extLst>
            </p:cNvPr>
            <p:cNvSpPr txBox="1">
              <a:spLocks/>
            </p:cNvSpPr>
            <p:nvPr/>
          </p:nvSpPr>
          <p:spPr>
            <a:xfrm>
              <a:off x="4385778" y="2275917"/>
              <a:ext cx="310182" cy="434007"/>
            </a:xfrm>
            <a:custGeom>
              <a:avLst/>
              <a:gdLst/>
              <a:ahLst/>
              <a:cxnLst/>
              <a:rect l="l" t="t" r="r" b="b"/>
              <a:pathLst>
                <a:path w="310182" h="434007">
                  <a:moveTo>
                    <a:pt x="162830" y="0"/>
                  </a:moveTo>
                  <a:cubicBezTo>
                    <a:pt x="190484" y="0"/>
                    <a:pt x="215559" y="7120"/>
                    <a:pt x="238053" y="21360"/>
                  </a:cubicBezTo>
                  <a:cubicBezTo>
                    <a:pt x="260548" y="35600"/>
                    <a:pt x="278193" y="55412"/>
                    <a:pt x="290989" y="80796"/>
                  </a:cubicBezTo>
                  <a:cubicBezTo>
                    <a:pt x="303784" y="106180"/>
                    <a:pt x="310182" y="134969"/>
                    <a:pt x="310182" y="167164"/>
                  </a:cubicBezTo>
                  <a:cubicBezTo>
                    <a:pt x="310182" y="199358"/>
                    <a:pt x="303784" y="228251"/>
                    <a:pt x="290989" y="253841"/>
                  </a:cubicBezTo>
                  <a:cubicBezTo>
                    <a:pt x="278193" y="279432"/>
                    <a:pt x="260548" y="299347"/>
                    <a:pt x="238053" y="313587"/>
                  </a:cubicBezTo>
                  <a:cubicBezTo>
                    <a:pt x="215559" y="327827"/>
                    <a:pt x="190484" y="334947"/>
                    <a:pt x="162830" y="334947"/>
                  </a:cubicBezTo>
                  <a:cubicBezTo>
                    <a:pt x="137652" y="334947"/>
                    <a:pt x="115054" y="329065"/>
                    <a:pt x="95035" y="317302"/>
                  </a:cubicBezTo>
                  <a:cubicBezTo>
                    <a:pt x="75018" y="305538"/>
                    <a:pt x="58817" y="288925"/>
                    <a:pt x="46434" y="267462"/>
                  </a:cubicBezTo>
                  <a:lnTo>
                    <a:pt x="46434" y="434007"/>
                  </a:lnTo>
                  <a:lnTo>
                    <a:pt x="0" y="434007"/>
                  </a:lnTo>
                  <a:lnTo>
                    <a:pt x="0" y="7430"/>
                  </a:lnTo>
                  <a:lnTo>
                    <a:pt x="46434" y="7430"/>
                  </a:lnTo>
                  <a:lnTo>
                    <a:pt x="46434" y="67485"/>
                  </a:lnTo>
                  <a:cubicBezTo>
                    <a:pt x="58817" y="46022"/>
                    <a:pt x="75018" y="29408"/>
                    <a:pt x="95035" y="17645"/>
                  </a:cubicBezTo>
                  <a:cubicBezTo>
                    <a:pt x="115054" y="5882"/>
                    <a:pt x="137652" y="0"/>
                    <a:pt x="162830" y="0"/>
                  </a:cubicBezTo>
                  <a:close/>
                  <a:moveTo>
                    <a:pt x="154162" y="41481"/>
                  </a:moveTo>
                  <a:cubicBezTo>
                    <a:pt x="133525" y="41481"/>
                    <a:pt x="114951" y="46847"/>
                    <a:pt x="98441" y="57579"/>
                  </a:cubicBezTo>
                  <a:cubicBezTo>
                    <a:pt x="81931" y="68310"/>
                    <a:pt x="69136" y="83169"/>
                    <a:pt x="60055" y="102156"/>
                  </a:cubicBezTo>
                  <a:cubicBezTo>
                    <a:pt x="50974" y="121142"/>
                    <a:pt x="46434" y="142812"/>
                    <a:pt x="46434" y="167164"/>
                  </a:cubicBezTo>
                  <a:cubicBezTo>
                    <a:pt x="46434" y="191516"/>
                    <a:pt x="50974" y="213289"/>
                    <a:pt x="60055" y="232481"/>
                  </a:cubicBezTo>
                  <a:cubicBezTo>
                    <a:pt x="69136" y="251674"/>
                    <a:pt x="81931" y="266637"/>
                    <a:pt x="98441" y="277368"/>
                  </a:cubicBezTo>
                  <a:cubicBezTo>
                    <a:pt x="114951" y="288100"/>
                    <a:pt x="133525" y="293465"/>
                    <a:pt x="154162" y="293465"/>
                  </a:cubicBezTo>
                  <a:cubicBezTo>
                    <a:pt x="174799" y="293465"/>
                    <a:pt x="193270" y="288100"/>
                    <a:pt x="209574" y="277368"/>
                  </a:cubicBezTo>
                  <a:cubicBezTo>
                    <a:pt x="225877" y="266637"/>
                    <a:pt x="238569" y="251674"/>
                    <a:pt x="247650" y="232481"/>
                  </a:cubicBezTo>
                  <a:cubicBezTo>
                    <a:pt x="256731" y="213289"/>
                    <a:pt x="261271" y="191516"/>
                    <a:pt x="261271" y="167164"/>
                  </a:cubicBezTo>
                  <a:cubicBezTo>
                    <a:pt x="261271" y="142812"/>
                    <a:pt x="256731" y="121142"/>
                    <a:pt x="247650" y="102156"/>
                  </a:cubicBezTo>
                  <a:cubicBezTo>
                    <a:pt x="238569" y="83169"/>
                    <a:pt x="225877" y="68310"/>
                    <a:pt x="209574" y="57579"/>
                  </a:cubicBezTo>
                  <a:cubicBezTo>
                    <a:pt x="193270" y="46847"/>
                    <a:pt x="174799" y="41481"/>
                    <a:pt x="154162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047A2D20-1802-410D-9F0E-D83DA9A2E647}"/>
                </a:ext>
              </a:extLst>
            </p:cNvPr>
            <p:cNvSpPr txBox="1">
              <a:spLocks/>
            </p:cNvSpPr>
            <p:nvPr/>
          </p:nvSpPr>
          <p:spPr>
            <a:xfrm>
              <a:off x="4748442" y="2275917"/>
              <a:ext cx="329994" cy="334947"/>
            </a:xfrm>
            <a:custGeom>
              <a:avLst/>
              <a:gdLst/>
              <a:ahLst/>
              <a:cxnLst/>
              <a:rect l="l" t="t" r="r" b="b"/>
              <a:pathLst>
                <a:path w="329994" h="334947">
                  <a:moveTo>
                    <a:pt x="165307" y="0"/>
                  </a:moveTo>
                  <a:cubicBezTo>
                    <a:pt x="195025" y="0"/>
                    <a:pt x="222472" y="7533"/>
                    <a:pt x="247651" y="22598"/>
                  </a:cubicBezTo>
                  <a:cubicBezTo>
                    <a:pt x="272828" y="37663"/>
                    <a:pt x="292847" y="57991"/>
                    <a:pt x="307706" y="83582"/>
                  </a:cubicBezTo>
                  <a:cubicBezTo>
                    <a:pt x="322565" y="109172"/>
                    <a:pt x="329994" y="137033"/>
                    <a:pt x="329994" y="167164"/>
                  </a:cubicBezTo>
                  <a:cubicBezTo>
                    <a:pt x="329994" y="197295"/>
                    <a:pt x="322565" y="225258"/>
                    <a:pt x="307706" y="251055"/>
                  </a:cubicBezTo>
                  <a:cubicBezTo>
                    <a:pt x="292847" y="276852"/>
                    <a:pt x="272828" y="297283"/>
                    <a:pt x="247651" y="312349"/>
                  </a:cubicBezTo>
                  <a:cubicBezTo>
                    <a:pt x="222472" y="327414"/>
                    <a:pt x="195025" y="334947"/>
                    <a:pt x="165307" y="334947"/>
                  </a:cubicBezTo>
                  <a:cubicBezTo>
                    <a:pt x="135589" y="334947"/>
                    <a:pt x="108038" y="327414"/>
                    <a:pt x="82654" y="312349"/>
                  </a:cubicBezTo>
                  <a:cubicBezTo>
                    <a:pt x="57269" y="297283"/>
                    <a:pt x="37148" y="276852"/>
                    <a:pt x="22289" y="251055"/>
                  </a:cubicBezTo>
                  <a:cubicBezTo>
                    <a:pt x="7430" y="225258"/>
                    <a:pt x="0" y="197295"/>
                    <a:pt x="0" y="167164"/>
                  </a:cubicBezTo>
                  <a:cubicBezTo>
                    <a:pt x="0" y="137033"/>
                    <a:pt x="7430" y="109172"/>
                    <a:pt x="22289" y="83582"/>
                  </a:cubicBezTo>
                  <a:cubicBezTo>
                    <a:pt x="37148" y="57991"/>
                    <a:pt x="57269" y="37663"/>
                    <a:pt x="82654" y="22598"/>
                  </a:cubicBezTo>
                  <a:cubicBezTo>
                    <a:pt x="108038" y="7533"/>
                    <a:pt x="135589" y="0"/>
                    <a:pt x="165307" y="0"/>
                  </a:cubicBezTo>
                  <a:close/>
                  <a:moveTo>
                    <a:pt x="165307" y="41481"/>
                  </a:moveTo>
                  <a:cubicBezTo>
                    <a:pt x="144257" y="41481"/>
                    <a:pt x="124754" y="47157"/>
                    <a:pt x="106800" y="58507"/>
                  </a:cubicBezTo>
                  <a:cubicBezTo>
                    <a:pt x="88845" y="69858"/>
                    <a:pt x="74605" y="85130"/>
                    <a:pt x="64080" y="104323"/>
                  </a:cubicBezTo>
                  <a:cubicBezTo>
                    <a:pt x="53555" y="123515"/>
                    <a:pt x="48292" y="144463"/>
                    <a:pt x="48292" y="167164"/>
                  </a:cubicBezTo>
                  <a:cubicBezTo>
                    <a:pt x="48292" y="189865"/>
                    <a:pt x="53555" y="210915"/>
                    <a:pt x="64080" y="230314"/>
                  </a:cubicBezTo>
                  <a:cubicBezTo>
                    <a:pt x="74605" y="249714"/>
                    <a:pt x="88845" y="265089"/>
                    <a:pt x="106800" y="276439"/>
                  </a:cubicBezTo>
                  <a:cubicBezTo>
                    <a:pt x="124754" y="287790"/>
                    <a:pt x="144257" y="293465"/>
                    <a:pt x="165307" y="293465"/>
                  </a:cubicBezTo>
                  <a:cubicBezTo>
                    <a:pt x="186357" y="293465"/>
                    <a:pt x="205756" y="287790"/>
                    <a:pt x="223505" y="276439"/>
                  </a:cubicBezTo>
                  <a:cubicBezTo>
                    <a:pt x="241253" y="265089"/>
                    <a:pt x="255390" y="249714"/>
                    <a:pt x="265915" y="230314"/>
                  </a:cubicBezTo>
                  <a:cubicBezTo>
                    <a:pt x="276440" y="210915"/>
                    <a:pt x="281702" y="189865"/>
                    <a:pt x="281702" y="167164"/>
                  </a:cubicBezTo>
                  <a:cubicBezTo>
                    <a:pt x="281702" y="144463"/>
                    <a:pt x="276440" y="123515"/>
                    <a:pt x="265915" y="104323"/>
                  </a:cubicBezTo>
                  <a:cubicBezTo>
                    <a:pt x="255390" y="85130"/>
                    <a:pt x="241253" y="69858"/>
                    <a:pt x="223505" y="58507"/>
                  </a:cubicBezTo>
                  <a:cubicBezTo>
                    <a:pt x="205756" y="47157"/>
                    <a:pt x="186357" y="41481"/>
                    <a:pt x="165307" y="4148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dirty="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0F960C2-D281-4BC9-BACA-B4004C0AB29F}"/>
                </a:ext>
              </a:extLst>
            </p:cNvPr>
            <p:cNvSpPr txBox="1">
              <a:spLocks/>
            </p:cNvSpPr>
            <p:nvPr/>
          </p:nvSpPr>
          <p:spPr>
            <a:xfrm>
              <a:off x="5428671" y="2275917"/>
              <a:ext cx="249506" cy="334947"/>
            </a:xfrm>
            <a:custGeom>
              <a:avLst/>
              <a:gdLst/>
              <a:ahLst/>
              <a:cxnLst/>
              <a:rect l="l" t="t" r="r" b="b"/>
              <a:pathLst>
                <a:path w="249506" h="334947">
                  <a:moveTo>
                    <a:pt x="127539" y="0"/>
                  </a:moveTo>
                  <a:cubicBezTo>
                    <a:pt x="146938" y="0"/>
                    <a:pt x="166544" y="3199"/>
                    <a:pt x="186356" y="9596"/>
                  </a:cubicBezTo>
                  <a:cubicBezTo>
                    <a:pt x="206168" y="15994"/>
                    <a:pt x="224742" y="24765"/>
                    <a:pt x="242077" y="35909"/>
                  </a:cubicBezTo>
                  <a:lnTo>
                    <a:pt x="219789" y="71819"/>
                  </a:lnTo>
                  <a:cubicBezTo>
                    <a:pt x="188007" y="51594"/>
                    <a:pt x="157257" y="41481"/>
                    <a:pt x="127539" y="41481"/>
                  </a:cubicBezTo>
                  <a:cubicBezTo>
                    <a:pt x="108553" y="41481"/>
                    <a:pt x="92868" y="45609"/>
                    <a:pt x="80486" y="53864"/>
                  </a:cubicBezTo>
                  <a:cubicBezTo>
                    <a:pt x="68103" y="62119"/>
                    <a:pt x="61912" y="73676"/>
                    <a:pt x="61912" y="88535"/>
                  </a:cubicBezTo>
                  <a:cubicBezTo>
                    <a:pt x="61912" y="97615"/>
                    <a:pt x="64594" y="105045"/>
                    <a:pt x="69960" y="110823"/>
                  </a:cubicBezTo>
                  <a:cubicBezTo>
                    <a:pt x="75326" y="116602"/>
                    <a:pt x="83375" y="121761"/>
                    <a:pt x="94107" y="126302"/>
                  </a:cubicBezTo>
                  <a:cubicBezTo>
                    <a:pt x="104838" y="130842"/>
                    <a:pt x="121761" y="136827"/>
                    <a:pt x="144875" y="144256"/>
                  </a:cubicBezTo>
                  <a:cubicBezTo>
                    <a:pt x="167576" y="151273"/>
                    <a:pt x="185943" y="158083"/>
                    <a:pt x="199977" y="164687"/>
                  </a:cubicBezTo>
                  <a:cubicBezTo>
                    <a:pt x="214010" y="171291"/>
                    <a:pt x="225774" y="180475"/>
                    <a:pt x="235267" y="192238"/>
                  </a:cubicBezTo>
                  <a:cubicBezTo>
                    <a:pt x="244760" y="204002"/>
                    <a:pt x="249506" y="219377"/>
                    <a:pt x="249506" y="238363"/>
                  </a:cubicBezTo>
                  <a:cubicBezTo>
                    <a:pt x="249506" y="267256"/>
                    <a:pt x="238466" y="290576"/>
                    <a:pt x="216383" y="308324"/>
                  </a:cubicBezTo>
                  <a:cubicBezTo>
                    <a:pt x="194301" y="326073"/>
                    <a:pt x="166338" y="334947"/>
                    <a:pt x="132492" y="334947"/>
                  </a:cubicBezTo>
                  <a:cubicBezTo>
                    <a:pt x="109791" y="334947"/>
                    <a:pt x="86780" y="330819"/>
                    <a:pt x="63460" y="322564"/>
                  </a:cubicBezTo>
                  <a:cubicBezTo>
                    <a:pt x="40139" y="314309"/>
                    <a:pt x="18986" y="302546"/>
                    <a:pt x="0" y="287274"/>
                  </a:cubicBezTo>
                  <a:lnTo>
                    <a:pt x="24145" y="253222"/>
                  </a:lnTo>
                  <a:cubicBezTo>
                    <a:pt x="60880" y="280051"/>
                    <a:pt x="96995" y="293465"/>
                    <a:pt x="132492" y="293465"/>
                  </a:cubicBezTo>
                  <a:cubicBezTo>
                    <a:pt x="153543" y="293465"/>
                    <a:pt x="170568" y="288925"/>
                    <a:pt x="183570" y="279845"/>
                  </a:cubicBezTo>
                  <a:cubicBezTo>
                    <a:pt x="196572" y="270764"/>
                    <a:pt x="203073" y="258588"/>
                    <a:pt x="203073" y="243316"/>
                  </a:cubicBezTo>
                  <a:cubicBezTo>
                    <a:pt x="203073" y="232585"/>
                    <a:pt x="199564" y="223607"/>
                    <a:pt x="192547" y="216384"/>
                  </a:cubicBezTo>
                  <a:cubicBezTo>
                    <a:pt x="185531" y="209161"/>
                    <a:pt x="176760" y="203486"/>
                    <a:pt x="166235" y="199358"/>
                  </a:cubicBezTo>
                  <a:cubicBezTo>
                    <a:pt x="155709" y="195231"/>
                    <a:pt x="141160" y="190484"/>
                    <a:pt x="122586" y="185118"/>
                  </a:cubicBezTo>
                  <a:cubicBezTo>
                    <a:pt x="83375" y="173974"/>
                    <a:pt x="55721" y="161695"/>
                    <a:pt x="39624" y="148280"/>
                  </a:cubicBezTo>
                  <a:cubicBezTo>
                    <a:pt x="23526" y="134866"/>
                    <a:pt x="15478" y="116808"/>
                    <a:pt x="15478" y="94107"/>
                  </a:cubicBezTo>
                  <a:cubicBezTo>
                    <a:pt x="15478" y="65627"/>
                    <a:pt x="26003" y="42823"/>
                    <a:pt x="47053" y="25694"/>
                  </a:cubicBezTo>
                  <a:cubicBezTo>
                    <a:pt x="68103" y="8565"/>
                    <a:pt x="94932" y="0"/>
                    <a:pt x="12753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AD02CAE-EA62-46F9-AF21-428066FCE7DE}"/>
                </a:ext>
              </a:extLst>
            </p:cNvPr>
            <p:cNvSpPr txBox="1">
              <a:spLocks/>
            </p:cNvSpPr>
            <p:nvPr/>
          </p:nvSpPr>
          <p:spPr>
            <a:xfrm>
              <a:off x="5309703" y="2283347"/>
              <a:ext cx="46435" cy="320087"/>
            </a:xfrm>
            <a:custGeom>
              <a:avLst/>
              <a:gdLst/>
              <a:ahLst/>
              <a:cxnLst/>
              <a:rect l="l" t="t" r="r" b="b"/>
              <a:pathLst>
                <a:path w="46435" h="320087">
                  <a:moveTo>
                    <a:pt x="0" y="0"/>
                  </a:moveTo>
                  <a:lnTo>
                    <a:pt x="46435" y="0"/>
                  </a:lnTo>
                  <a:lnTo>
                    <a:pt x="46435" y="320087"/>
                  </a:lnTo>
                  <a:lnTo>
                    <a:pt x="0" y="320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1">
                    <a:lumMod val="60000"/>
                    <a:lumOff val="40000"/>
                  </a:schemeClr>
                </a:buClr>
                <a:buSzPct val="90000"/>
                <a:buFont typeface="Arial" panose="020B0604020202020204" pitchFamily="34" charset="0"/>
                <a:buChar char="​"/>
                <a:defRPr sz="49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457200" indent="-18415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36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2pPr>
              <a:lvl3pPr marL="744538" indent="-16986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defRPr sz="32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3pPr>
              <a:lvl4pPr marL="969963" indent="-166688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Arial" panose="020B0604020202020204" pitchFamily="34" charset="0"/>
                <a:buChar char="•"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1143000" indent="-138113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Camphor Std" panose="020B0504030404020204" pitchFamily="34" charset="0"/>
                <a:buChar char="–"/>
                <a:tabLst/>
                <a:defRPr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228600" indent="-228600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rabi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6pPr>
              <a:lvl7pPr marL="512763" indent="-228600" algn="l" defTabSz="914400" rtl="0" eaLnBrk="1" latinLnBrk="0" hangingPunct="1">
                <a:lnSpc>
                  <a:spcPct val="100000"/>
                </a:lnSpc>
                <a:spcBef>
                  <a:spcPts val="300"/>
                </a:spcBef>
                <a:buClr>
                  <a:schemeClr val="tx2"/>
                </a:buClr>
                <a:buSzPct val="90000"/>
                <a:buFont typeface="+mj-lt"/>
                <a:buAutoNum type="alphaLcPeriod"/>
                <a:defRPr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7pPr>
              <a:lvl8pPr marL="741363" indent="-166688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Clr>
                  <a:schemeClr val="tx2"/>
                </a:buClr>
                <a:buSzPct val="90000"/>
                <a:buFont typeface="+mj-lt"/>
                <a:buAutoNum type="romanLcPeriod"/>
                <a:defRPr sz="14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8pPr>
              <a:lvl9pPr marL="284163" indent="-284163" algn="l" defTabSz="914400" rtl="0" eaLnBrk="1" latinLnBrk="0" hangingPunct="1">
                <a:lnSpc>
                  <a:spcPct val="100000"/>
                </a:lnSpc>
                <a:spcBef>
                  <a:spcPts val="1800"/>
                </a:spcBef>
                <a:buClr>
                  <a:schemeClr val="tx2"/>
                </a:buClr>
                <a:buSzPct val="90000"/>
                <a:buFont typeface="+mj-lt"/>
                <a:buAutoNum type="alphaUcPeriod"/>
                <a:defRPr sz="20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4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1064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8442F8FF-5DB1-44B3-AF2C-1A531EA36FEA}"/>
              </a:ext>
            </a:extLst>
          </p:cNvPr>
          <p:cNvGrpSpPr/>
          <p:nvPr userDrawn="1"/>
        </p:nvGrpSpPr>
        <p:grpSpPr bwMode="gray">
          <a:xfrm>
            <a:off x="0" y="0"/>
            <a:ext cx="12192001" cy="6858004"/>
            <a:chOff x="0" y="-4"/>
            <a:chExt cx="12188826" cy="6858004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E2F285D2-B641-461F-87F0-20A9C65B2EF7}"/>
                </a:ext>
              </a:extLst>
            </p:cNvPr>
            <p:cNvGrpSpPr/>
            <p:nvPr/>
          </p:nvGrpSpPr>
          <p:grpSpPr bwMode="gray">
            <a:xfrm>
              <a:off x="609441" y="1600198"/>
              <a:ext cx="10055941" cy="4580469"/>
              <a:chOff x="609441" y="1600198"/>
              <a:chExt cx="10055941" cy="4580469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115EE1AC-AAA1-4CAF-886B-474B1A0C95C4}"/>
                  </a:ext>
                </a:extLst>
              </p:cNvPr>
              <p:cNvSpPr/>
              <p:nvPr/>
            </p:nvSpPr>
            <p:spPr bwMode="gray">
              <a:xfrm>
                <a:off x="609441" y="1600199"/>
                <a:ext cx="914203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7037B7F2-249C-4DB7-A4FF-AD7E08892A0F}"/>
                  </a:ext>
                </a:extLst>
              </p:cNvPr>
              <p:cNvSpPr/>
              <p:nvPr/>
            </p:nvSpPr>
            <p:spPr bwMode="gray">
              <a:xfrm>
                <a:off x="2436448" y="1600198"/>
                <a:ext cx="915282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6B02FE08-2379-4E6C-AE27-D7D2ECAB18B8}"/>
                  </a:ext>
                </a:extLst>
              </p:cNvPr>
              <p:cNvSpPr/>
              <p:nvPr/>
            </p:nvSpPr>
            <p:spPr bwMode="gray">
              <a:xfrm>
                <a:off x="4263453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D7C17E9A-3B70-4668-8EAE-9C7D73BACCA1}"/>
                  </a:ext>
                </a:extLst>
              </p:cNvPr>
              <p:cNvSpPr/>
              <p:nvPr/>
            </p:nvSpPr>
            <p:spPr bwMode="gray">
              <a:xfrm>
                <a:off x="6090459" y="1600198"/>
                <a:ext cx="920909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E02751E5-34AD-4357-BC67-2269F668FD57}"/>
                  </a:ext>
                </a:extLst>
              </p:cNvPr>
              <p:cNvSpPr/>
              <p:nvPr/>
            </p:nvSpPr>
            <p:spPr bwMode="gray">
              <a:xfrm>
                <a:off x="7921943" y="1600198"/>
                <a:ext cx="916431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dirty="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452A85DA-B39F-40AB-B423-9F7CCB3D0D63}"/>
                  </a:ext>
                </a:extLst>
              </p:cNvPr>
              <p:cNvSpPr/>
              <p:nvPr/>
            </p:nvSpPr>
            <p:spPr bwMode="gray">
              <a:xfrm>
                <a:off x="9750028" y="1600198"/>
                <a:ext cx="915354" cy="4580468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800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C5C1459D-4F6E-4671-8566-3143311EA541}"/>
                </a:ext>
              </a:extLst>
            </p:cNvPr>
            <p:cNvGrpSpPr/>
            <p:nvPr userDrawn="1"/>
          </p:nvGrpSpPr>
          <p:grpSpPr bwMode="gray">
            <a:xfrm>
              <a:off x="0" y="-4"/>
              <a:ext cx="12188826" cy="6858004"/>
              <a:chOff x="0" y="-4"/>
              <a:chExt cx="12188826" cy="6858004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15AFD00-19E3-4F92-9570-1F3E8AEC3EC4}"/>
                  </a:ext>
                </a:extLst>
              </p:cNvPr>
              <p:cNvGrpSpPr/>
              <p:nvPr>
                <p:custDataLst>
                  <p:tags r:id="rId1"/>
                </p:custDataLst>
              </p:nvPr>
            </p:nvGrpSpPr>
            <p:grpSpPr bwMode="gray">
              <a:xfrm>
                <a:off x="0" y="-4"/>
                <a:ext cx="12188826" cy="6858004"/>
                <a:chOff x="0" y="1"/>
                <a:chExt cx="12188826" cy="6858004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6B51E9A-9BC0-4A23-95C7-9E14C94FDF8A}"/>
                    </a:ext>
                  </a:extLst>
                </p:cNvPr>
                <p:cNvGrpSpPr/>
                <p:nvPr/>
              </p:nvGrpSpPr>
              <p:grpSpPr bwMode="gray">
                <a:xfrm>
                  <a:off x="609601" y="2684"/>
                  <a:ext cx="10962504" cy="6855315"/>
                  <a:chOff x="0" y="0"/>
                  <a:chExt cx="10962504" cy="6858000"/>
                </a:xfrm>
              </p:grpSpPr>
              <p:cxnSp>
                <p:nvCxnSpPr>
                  <p:cNvPr id="85" name="Straight Connector 84">
                    <a:extLst>
                      <a:ext uri="{FF2B5EF4-FFF2-40B4-BE49-F238E27FC236}">
                        <a16:creationId xmlns:a16="http://schemas.microsoft.com/office/drawing/2014/main" id="{5B6B4CFD-041A-4081-89A4-C2B194E6465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C63B978F-4215-434A-A0BE-E77776CE37B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Connector 86">
                    <a:extLst>
                      <a:ext uri="{FF2B5EF4-FFF2-40B4-BE49-F238E27FC236}">
                        <a16:creationId xmlns:a16="http://schemas.microsoft.com/office/drawing/2014/main" id="{09EEB78C-3DA9-4AD7-BFB1-207EDE403F9D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37106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Connector 87">
                    <a:extLst>
                      <a:ext uri="{FF2B5EF4-FFF2-40B4-BE49-F238E27FC236}">
                        <a16:creationId xmlns:a16="http://schemas.microsoft.com/office/drawing/2014/main" id="{F062D7CE-4A4A-4C41-833F-B30B3E74AEA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82808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Straight Connector 88">
                    <a:extLst>
                      <a:ext uri="{FF2B5EF4-FFF2-40B4-BE49-F238E27FC236}">
                        <a16:creationId xmlns:a16="http://schemas.microsoft.com/office/drawing/2014/main" id="{19C628EF-969E-4429-A992-9AD0AFECF81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28510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Straight Connector 89">
                    <a:extLst>
                      <a:ext uri="{FF2B5EF4-FFF2-40B4-BE49-F238E27FC236}">
                        <a16:creationId xmlns:a16="http://schemas.microsoft.com/office/drawing/2014/main" id="{8C7BD383-0D5C-4E3A-99F7-4DC5A51DF94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274212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1" name="Straight Connector 90">
                    <a:extLst>
                      <a:ext uri="{FF2B5EF4-FFF2-40B4-BE49-F238E27FC236}">
                        <a16:creationId xmlns:a16="http://schemas.microsoft.com/office/drawing/2014/main" id="{FAA2EE63-4F24-4A26-9268-D15D92D5B06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19914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F64BB08D-864A-44D4-88F6-679DBAE518B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365617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Connector 92">
                    <a:extLst>
                      <a:ext uri="{FF2B5EF4-FFF2-40B4-BE49-F238E27FC236}">
                        <a16:creationId xmlns:a16="http://schemas.microsoft.com/office/drawing/2014/main" id="{9FA3F8A1-60DA-47E1-92DD-967475B2DF5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11319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4DECF40D-CC60-45F8-B236-F9FAC1F3E8C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Connector 94">
                    <a:extLst>
                      <a:ext uri="{FF2B5EF4-FFF2-40B4-BE49-F238E27FC236}">
                        <a16:creationId xmlns:a16="http://schemas.microsoft.com/office/drawing/2014/main" id="{623BAEC6-A3C2-4892-9093-BD8EA8A7E0F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027235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Connector 95">
                    <a:extLst>
                      <a:ext uri="{FF2B5EF4-FFF2-40B4-BE49-F238E27FC236}">
                        <a16:creationId xmlns:a16="http://schemas.microsoft.com/office/drawing/2014/main" id="{D4E16FB9-EDCA-4CA6-9212-0AEBFCE175D7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48425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Straight Connector 96">
                    <a:extLst>
                      <a:ext uri="{FF2B5EF4-FFF2-40B4-BE49-F238E27FC236}">
                        <a16:creationId xmlns:a16="http://schemas.microsoft.com/office/drawing/2014/main" id="{F3AE637F-804F-4244-9AA9-FF4A629A143C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594127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Straight Connector 97">
                    <a:extLst>
                      <a:ext uri="{FF2B5EF4-FFF2-40B4-BE49-F238E27FC236}">
                        <a16:creationId xmlns:a16="http://schemas.microsoft.com/office/drawing/2014/main" id="{5EFB8414-3949-428A-B700-7C38A44425B2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398299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Straight Connector 98">
                    <a:extLst>
                      <a:ext uri="{FF2B5EF4-FFF2-40B4-BE49-F238E27FC236}">
                        <a16:creationId xmlns:a16="http://schemas.microsoft.com/office/drawing/2014/main" id="{BA61D1AB-B7D2-4169-B38F-56371D50E1DA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685532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Straight Connector 99">
                    <a:extLst>
                      <a:ext uri="{FF2B5EF4-FFF2-40B4-BE49-F238E27FC236}">
                        <a16:creationId xmlns:a16="http://schemas.microsoft.com/office/drawing/2014/main" id="{D00C4593-A442-4B6C-8E9D-80BFEB1746D6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312342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" name="Straight Connector 100">
                    <a:extLst>
                      <a:ext uri="{FF2B5EF4-FFF2-40B4-BE49-F238E27FC236}">
                        <a16:creationId xmlns:a16="http://schemas.microsoft.com/office/drawing/2014/main" id="{95B5E413-FAFF-430F-B105-4D122D50AEE1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7769363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2" name="Straight Connector 101">
                    <a:extLst>
                      <a:ext uri="{FF2B5EF4-FFF2-40B4-BE49-F238E27FC236}">
                        <a16:creationId xmlns:a16="http://schemas.microsoft.com/office/drawing/2014/main" id="{2B845328-662D-4D12-A209-6A0B1E78DF14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22638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3" name="Straight Connector 102">
                    <a:extLst>
                      <a:ext uri="{FF2B5EF4-FFF2-40B4-BE49-F238E27FC236}">
                        <a16:creationId xmlns:a16="http://schemas.microsoft.com/office/drawing/2014/main" id="{2AC19B5D-D919-4A48-953C-03994329E19B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140427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4" name="Straight Connector 103">
                    <a:extLst>
                      <a:ext uri="{FF2B5EF4-FFF2-40B4-BE49-F238E27FC236}">
                        <a16:creationId xmlns:a16="http://schemas.microsoft.com/office/drawing/2014/main" id="{AC81C8DC-CB2F-445A-8F7B-5A864393B553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8683406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Straight Connector 104">
                    <a:extLst>
                      <a:ext uri="{FF2B5EF4-FFF2-40B4-BE49-F238E27FC236}">
                        <a16:creationId xmlns:a16="http://schemas.microsoft.com/office/drawing/2014/main" id="{F3CD9F68-6C35-4B43-B8E1-1ABF75D8D588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9597448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Straight Connector 105">
                    <a:extLst>
                      <a:ext uri="{FF2B5EF4-FFF2-40B4-BE49-F238E27FC236}">
                        <a16:creationId xmlns:a16="http://schemas.microsoft.com/office/drawing/2014/main" id="{BBBCE95B-721C-44A5-8B94-8F0E42FF53F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054470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Straight Connector 106">
                    <a:extLst>
                      <a:ext uri="{FF2B5EF4-FFF2-40B4-BE49-F238E27FC236}">
                        <a16:creationId xmlns:a16="http://schemas.microsoft.com/office/drawing/2014/main" id="{3B934F61-1ED7-4209-A1E3-04C68085B10E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51149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Straight Connector 107">
                    <a:extLst>
                      <a:ext uri="{FF2B5EF4-FFF2-40B4-BE49-F238E27FC236}">
                        <a16:creationId xmlns:a16="http://schemas.microsoft.com/office/drawing/2014/main" id="{8F636E46-095E-439D-B78B-EBC72DB23290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457021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9" name="Straight Connector 108">
                    <a:extLst>
                      <a:ext uri="{FF2B5EF4-FFF2-40B4-BE49-F238E27FC236}">
                        <a16:creationId xmlns:a16="http://schemas.microsoft.com/office/drawing/2014/main" id="{61497272-E949-488B-B9F6-FD10BA6526BF}"/>
                      </a:ext>
                    </a:extLst>
                  </p:cNvPr>
                  <p:cNvCxnSpPr/>
                  <p:nvPr/>
                </p:nvCxnSpPr>
                <p:spPr bwMode="gray">
                  <a:xfrm>
                    <a:off x="10962504" y="0"/>
                    <a:ext cx="0" cy="6858000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B645DFBA-090A-4E89-BFE2-570C1D04D7A5}"/>
                    </a:ext>
                  </a:extLst>
                </p:cNvPr>
                <p:cNvGrpSpPr/>
                <p:nvPr/>
              </p:nvGrpSpPr>
              <p:grpSpPr bwMode="gray">
                <a:xfrm>
                  <a:off x="0" y="1"/>
                  <a:ext cx="12188826" cy="6858004"/>
                  <a:chOff x="0" y="1"/>
                  <a:chExt cx="12188826" cy="6858004"/>
                </a:xfrm>
              </p:grpSpPr>
              <p:cxnSp>
                <p:nvCxnSpPr>
                  <p:cNvPr id="67" name="Straight Connector 66">
                    <a:extLst>
                      <a:ext uri="{FF2B5EF4-FFF2-40B4-BE49-F238E27FC236}">
                        <a16:creationId xmlns:a16="http://schemas.microsoft.com/office/drawing/2014/main" id="{E34689D4-9BAE-40BF-B953-E1A0CA4F5C15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60944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>
                    <a:extLst>
                      <a:ext uri="{FF2B5EF4-FFF2-40B4-BE49-F238E27FC236}">
                        <a16:creationId xmlns:a16="http://schemas.microsoft.com/office/drawing/2014/main" id="{674A3364-6F4C-4749-A110-B336801330E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9" name="Straight Connector 68">
                    <a:extLst>
                      <a:ext uri="{FF2B5EF4-FFF2-40B4-BE49-F238E27FC236}">
                        <a16:creationId xmlns:a16="http://schemas.microsoft.com/office/drawing/2014/main" id="{690EC6B6-039D-4549-B1B1-8FF8A3FC2F6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1800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" name="Straight Connector 69">
                    <a:extLst>
                      <a:ext uri="{FF2B5EF4-FFF2-40B4-BE49-F238E27FC236}">
                        <a16:creationId xmlns:a16="http://schemas.microsoft.com/office/drawing/2014/main" id="{155F4FAC-9412-45E9-99EC-FDC351D60453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1202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Connector 70">
                    <a:extLst>
                      <a:ext uri="{FF2B5EF4-FFF2-40B4-BE49-F238E27FC236}">
                        <a16:creationId xmlns:a16="http://schemas.microsoft.com/office/drawing/2014/main" id="{5A0C0A33-67B3-48C9-9B83-C39DFDEF5E0A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6630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2" name="Straight Connector 71">
                    <a:extLst>
                      <a:ext uri="{FF2B5EF4-FFF2-40B4-BE49-F238E27FC236}">
                        <a16:creationId xmlns:a16="http://schemas.microsoft.com/office/drawing/2014/main" id="{A87FF284-D960-4A05-8053-9886608C6599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22058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6BA61019-342C-4EDD-97C6-EDA59774644E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748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Connector 73">
                    <a:extLst>
                      <a:ext uri="{FF2B5EF4-FFF2-40B4-BE49-F238E27FC236}">
                        <a16:creationId xmlns:a16="http://schemas.microsoft.com/office/drawing/2014/main" id="{234785CB-17D0-49DD-8DC9-3C93626DC77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12914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425DB222-E3A0-48A3-BBD5-FD2616577D2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83423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" name="Straight Connector 75">
                    <a:extLst>
                      <a:ext uri="{FF2B5EF4-FFF2-40B4-BE49-F238E27FC236}">
                        <a16:creationId xmlns:a16="http://schemas.microsoft.com/office/drawing/2014/main" id="{C433E4E5-A945-4652-B574-37C6580344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flipH="1">
                    <a:off x="1" y="5717376"/>
                    <a:ext cx="12188825" cy="0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352A597B-2B35-4BD4-B07E-D8CEF25A597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76359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8" name="Straight Connector 77">
                    <a:extLst>
                      <a:ext uri="{FF2B5EF4-FFF2-40B4-BE49-F238E27FC236}">
                        <a16:creationId xmlns:a16="http://schemas.microsoft.com/office/drawing/2014/main" id="{9351C336-9D65-42C9-A33F-6971E6322E46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5637212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9" name="Straight Connector 78">
                    <a:extLst>
                      <a:ext uri="{FF2B5EF4-FFF2-40B4-BE49-F238E27FC236}">
                        <a16:creationId xmlns:a16="http://schemas.microsoft.com/office/drawing/2014/main" id="{FCAD9518-36D4-43F7-839D-D8FE389DF1F1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9514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0" name="Straight Connector 79">
                    <a:extLst>
                      <a:ext uri="{FF2B5EF4-FFF2-40B4-BE49-F238E27FC236}">
                        <a16:creationId xmlns:a16="http://schemas.microsoft.com/office/drawing/2014/main" id="{55575B3F-2A8B-4175-B6A5-D60652B87ED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86257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Straight Connector 80">
                    <a:extLst>
                      <a:ext uri="{FF2B5EF4-FFF2-40B4-BE49-F238E27FC236}">
                        <a16:creationId xmlns:a16="http://schemas.microsoft.com/office/drawing/2014/main" id="{1CCC90FC-8476-4A2A-8DF1-ECAB053A24FD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30638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Straight Connector 81">
                    <a:extLst>
                      <a:ext uri="{FF2B5EF4-FFF2-40B4-BE49-F238E27FC236}">
                        <a16:creationId xmlns:a16="http://schemas.microsoft.com/office/drawing/2014/main" id="{DFB03C8E-4661-465A-B25F-147D497525A0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40346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" name="Straight Connector 82">
                    <a:extLst>
                      <a:ext uri="{FF2B5EF4-FFF2-40B4-BE49-F238E27FC236}">
                        <a16:creationId xmlns:a16="http://schemas.microsoft.com/office/drawing/2014/main" id="{88C8E030-5491-4C40-9E10-B197BD5CD587}"/>
                      </a:ext>
                    </a:extLst>
                  </p:cNvPr>
                  <p:cNvCxnSpPr/>
                  <p:nvPr/>
                </p:nvCxnSpPr>
                <p:spPr bwMode="gray">
                  <a:xfrm rot="5400000">
                    <a:off x="6094413" y="-3577438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accent1">
                        <a:lumMod val="40000"/>
                        <a:lumOff val="60000"/>
                      </a:schemeClr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" name="Straight Connector 83">
                    <a:extLst>
                      <a:ext uri="{FF2B5EF4-FFF2-40B4-BE49-F238E27FC236}">
                        <a16:creationId xmlns:a16="http://schemas.microsoft.com/office/drawing/2014/main" id="{E0EBA261-0409-41DC-98E2-4BF8173333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gray">
                  <a:xfrm rot="5400000">
                    <a:off x="6094413" y="-4494211"/>
                    <a:ext cx="0" cy="12188826"/>
                  </a:xfrm>
                  <a:prstGeom prst="line">
                    <a:avLst/>
                  </a:prstGeom>
                  <a:ln w="3175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B119DAC7-36FB-491E-A6EB-B78E57CAECBF}"/>
                  </a:ext>
                </a:extLst>
              </p:cNvPr>
              <p:cNvSpPr txBox="1"/>
              <p:nvPr userDrawn="1"/>
            </p:nvSpPr>
            <p:spPr bwMode="gray">
              <a:xfrm>
                <a:off x="592866" y="5723466"/>
                <a:ext cx="7329077" cy="47413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no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700" dirty="0"/>
                  <a:t>Footnote: Lorem ipsum dolor sit amet, consectetur adipiscing elit. Maecenas dui magna, sagittis at feugiat eget, viverra eu libero. Vestibulum a justo mi. Etiam blandit tempus odio. Fusce orci lectus, tincidunt eget hendrerit quis, blandit non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2856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B535B2D-9361-4E88-8BBD-C6E1EB066B37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F898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AED08D-D489-4C23-BFE9-9C4A6A94C4DA}"/>
              </a:ext>
            </a:extLst>
          </p:cNvPr>
          <p:cNvSpPr txBox="1"/>
          <p:nvPr userDrawn="1"/>
        </p:nvSpPr>
        <p:spPr>
          <a:xfrm>
            <a:off x="606551" y="721895"/>
            <a:ext cx="10879380" cy="4880008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DO NOT USE </a:t>
            </a:r>
          </a:p>
          <a:p>
            <a:pPr algn="ctr">
              <a:lnSpc>
                <a:spcPct val="90000"/>
              </a:lnSpc>
            </a:pPr>
            <a:endParaRPr lang="en-US" sz="5400" spc="300" dirty="0">
              <a:solidFill>
                <a:schemeClr val="bg1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en-US" sz="5400" spc="300" dirty="0">
                <a:solidFill>
                  <a:schemeClr val="bg1"/>
                </a:solidFill>
              </a:rPr>
              <a:t>ALL LAYOUTS PAST THIS ARE NOT PART OF THIS TEMPLATE</a:t>
            </a:r>
          </a:p>
        </p:txBody>
      </p:sp>
    </p:spTree>
    <p:extLst>
      <p:ext uri="{BB962C8B-B14F-4D97-AF65-F5344CB8AC3E}">
        <p14:creationId xmlns:p14="http://schemas.microsoft.com/office/powerpoint/2010/main" val="237746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SX_main_title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 userDrawn="1"/>
        </p:nvGrpSpPr>
        <p:grpSpPr>
          <a:xfrm>
            <a:off x="0" y="0"/>
            <a:ext cx="12195176" cy="6880860"/>
            <a:chOff x="0" y="0"/>
            <a:chExt cx="12192000" cy="6880860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80860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sp>
          <p:nvSpPr>
            <p:cNvPr id="19" name="Rectangle 18"/>
            <p:cNvSpPr/>
            <p:nvPr/>
          </p:nvSpPr>
          <p:spPr>
            <a:xfrm flipH="1">
              <a:off x="0" y="0"/>
              <a:ext cx="6546850" cy="6869430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lt1">
                    <a:shade val="100000"/>
                    <a:satMod val="11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914400"/>
              <a:endParaRPr lang="en-US" sz="1800" dirty="0">
                <a:solidFill>
                  <a:srgbClr val="717074"/>
                </a:solidFill>
                <a:latin typeface="Arial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3" y="-3613"/>
            <a:ext cx="12192127" cy="6884473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7" y="3777824"/>
            <a:ext cx="3657601" cy="2286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6pPr>
            <a:lvl7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7pPr>
            <a:lvl8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8pPr>
          </a:lstStyle>
          <a:p>
            <a:pPr lvl="0"/>
            <a:r>
              <a:rPr lang="en-US" dirty="0"/>
              <a:t>Click to add presenter’s name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609607" y="4067692"/>
            <a:ext cx="3657601" cy="2286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1pPr>
            <a:lvl2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2pPr>
            <a:lvl3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3pPr>
            <a:lvl4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4pPr>
            <a:lvl5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5pPr>
            <a:lvl6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6pPr>
            <a:lvl7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7pPr>
            <a:lvl8pPr marL="0" indent="0">
              <a:lnSpc>
                <a:spcPct val="9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</a:defRPr>
            </a:lvl8pPr>
          </a:lstStyle>
          <a:p>
            <a:pPr lvl="0"/>
            <a:r>
              <a:rPr lang="en-US" dirty="0"/>
              <a:t>Click to add date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09607" y="617792"/>
            <a:ext cx="1373445" cy="216433"/>
            <a:chOff x="-84138" y="5622925"/>
            <a:chExt cx="4330701" cy="682626"/>
          </a:xfrm>
          <a:solidFill>
            <a:schemeClr val="tx1"/>
          </a:solidFill>
        </p:grpSpPr>
        <p:sp>
          <p:nvSpPr>
            <p:cNvPr id="22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3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4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5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6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7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8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</p:grpSp>
      <p:sp>
        <p:nvSpPr>
          <p:cNvPr id="15" name="TextBox 14"/>
          <p:cNvSpPr txBox="1"/>
          <p:nvPr userDrawn="1"/>
        </p:nvSpPr>
        <p:spPr>
          <a:xfrm>
            <a:off x="609599" y="6505956"/>
            <a:ext cx="2115260" cy="19964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defTabSz="914400">
              <a:lnSpc>
                <a:spcPct val="90000"/>
              </a:lnSpc>
            </a:pPr>
            <a:r>
              <a:rPr lang="en-US" sz="800" dirty="0">
                <a:solidFill>
                  <a:srgbClr val="C6C6C8"/>
                </a:solidFill>
                <a:latin typeface="Arial"/>
              </a:rPr>
              <a:t>© 2016 VMware Inc. All rights reserved.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204686"/>
            <a:ext cx="5938956" cy="1635946"/>
          </a:xfrm>
        </p:spPr>
        <p:txBody>
          <a:bodyPr/>
          <a:lstStyle>
            <a:lvl1pPr>
              <a:defRPr lang="en-US" sz="3600" b="0" kern="1200" dirty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2916832"/>
            <a:ext cx="5938956" cy="685800"/>
          </a:xfr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4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616959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SX_titl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7" y="644525"/>
            <a:ext cx="10972801" cy="812800"/>
          </a:xfrm>
        </p:spPr>
        <p:txBody>
          <a:bodyPr anchor="t"/>
          <a:lstStyle>
            <a:lvl1pPr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39875" y="6464301"/>
            <a:ext cx="5181600" cy="149224"/>
          </a:xfrm>
        </p:spPr>
        <p:txBody>
          <a:bodyPr/>
          <a:lstStyle/>
          <a:p>
            <a:endParaRPr lang="en-US">
              <a:solidFill>
                <a:srgbClr val="717074">
                  <a:tint val="75000"/>
                </a:srgbClr>
              </a:solidFill>
              <a:latin typeface="Arial"/>
            </a:endParaRPr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99353" y="6464301"/>
            <a:ext cx="450850" cy="14922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EA6D8CF-3CDE-4807-BCD2-C9F2B831AAA5}" type="slidenum">
              <a:rPr lang="en-US" smtClean="0">
                <a:solidFill>
                  <a:srgbClr val="717074"/>
                </a:solidFill>
                <a:latin typeface="Arial"/>
              </a:rPr>
              <a:pPr/>
              <a:t>‹#›</a:t>
            </a:fld>
            <a:endParaRPr lang="en-US">
              <a:solidFill>
                <a:srgbClr val="717074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7916068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SX_title_subtitle_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7" y="1244600"/>
            <a:ext cx="10972801" cy="304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accent3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39875" y="6464301"/>
            <a:ext cx="5181600" cy="149224"/>
          </a:xfrm>
        </p:spPr>
        <p:txBody>
          <a:bodyPr/>
          <a:lstStyle/>
          <a:p>
            <a:endParaRPr lang="en-US">
              <a:solidFill>
                <a:srgbClr val="717074">
                  <a:tint val="75000"/>
                </a:srgbClr>
              </a:solidFill>
              <a:latin typeface="Arial"/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99353" y="6464301"/>
            <a:ext cx="450850" cy="14922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EA6D8CF-3CDE-4807-BCD2-C9F2B831AAA5}" type="slidenum">
              <a:rPr lang="en-US" smtClean="0">
                <a:solidFill>
                  <a:srgbClr val="717074"/>
                </a:solidFill>
                <a:latin typeface="Arial"/>
              </a:rPr>
              <a:pPr/>
              <a:t>‹#›</a:t>
            </a:fld>
            <a:endParaRPr lang="en-US">
              <a:solidFill>
                <a:srgbClr val="717074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6388989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SX_titl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7" y="644525"/>
            <a:ext cx="10972801" cy="812800"/>
          </a:xfrm>
        </p:spPr>
        <p:txBody>
          <a:bodyPr anchor="t"/>
          <a:lstStyle>
            <a:lvl1pPr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609607" y="6397107"/>
            <a:ext cx="1373445" cy="216433"/>
            <a:chOff x="-84138" y="5622925"/>
            <a:chExt cx="4330701" cy="682626"/>
          </a:xfrm>
          <a:solidFill>
            <a:schemeClr val="bg2"/>
          </a:solidFill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15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17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18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</p:grpSp>
      <p:sp>
        <p:nvSpPr>
          <p:cNvPr id="2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39875" y="6464301"/>
            <a:ext cx="5181600" cy="149224"/>
          </a:xfrm>
        </p:spPr>
        <p:txBody>
          <a:bodyPr/>
          <a:lstStyle/>
          <a:p>
            <a:endParaRPr lang="en-US">
              <a:solidFill>
                <a:srgbClr val="717074">
                  <a:tint val="75000"/>
                </a:srgbClr>
              </a:solidFill>
              <a:latin typeface="Arial"/>
            </a:endParaRPr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99353" y="6464301"/>
            <a:ext cx="450850" cy="14922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EA6D8CF-3CDE-4807-BCD2-C9F2B831AAA5}" type="slidenum">
              <a:rPr lang="en-US" smtClean="0">
                <a:solidFill>
                  <a:srgbClr val="717074"/>
                </a:solidFill>
                <a:latin typeface="Arial"/>
              </a:rPr>
              <a:pPr/>
              <a:t>‹#›</a:t>
            </a:fld>
            <a:endParaRPr lang="en-US">
              <a:solidFill>
                <a:srgbClr val="717074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48141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SX_title_subtitle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09607" y="1244600"/>
            <a:ext cx="10972801" cy="304800"/>
          </a:xfr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800">
                <a:solidFill>
                  <a:schemeClr val="accent3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5pPr>
            <a:lvl6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6pPr>
            <a:lvl7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7pPr>
            <a:lvl8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8pPr>
            <a:lvl9pPr marL="0" indent="0">
              <a:lnSpc>
                <a:spcPct val="90000"/>
              </a:lnSpc>
              <a:spcBef>
                <a:spcPts val="0"/>
              </a:spcBef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39875" y="6464301"/>
            <a:ext cx="5181600" cy="149224"/>
          </a:xfrm>
        </p:spPr>
        <p:txBody>
          <a:bodyPr/>
          <a:lstStyle/>
          <a:p>
            <a:endParaRPr lang="en-US">
              <a:solidFill>
                <a:srgbClr val="717074">
                  <a:tint val="75000"/>
                </a:srgbClr>
              </a:solidFill>
              <a:latin typeface="Arial"/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99353" y="6464301"/>
            <a:ext cx="450850" cy="14922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EA6D8CF-3CDE-4807-BCD2-C9F2B831AAA5}" type="slidenum">
              <a:rPr lang="en-US" smtClean="0">
                <a:solidFill>
                  <a:srgbClr val="717074"/>
                </a:solidFill>
                <a:latin typeface="Arial"/>
              </a:rPr>
              <a:pPr/>
              <a:t>‹#›</a:t>
            </a:fld>
            <a:endParaRPr lang="en-US">
              <a:solidFill>
                <a:srgbClr val="717074"/>
              </a:solidFill>
              <a:latin typeface="Arial"/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609607" y="6397107"/>
            <a:ext cx="1373445" cy="216433"/>
            <a:chOff x="-84138" y="5622925"/>
            <a:chExt cx="4330701" cy="682626"/>
          </a:xfrm>
          <a:solidFill>
            <a:schemeClr val="bg2"/>
          </a:solidFill>
        </p:grpSpPr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19" name="Freeform 8"/>
            <p:cNvSpPr>
              <a:spLocks noEditPoints="1"/>
            </p:cNvSpPr>
            <p:nvPr/>
          </p:nvSpPr>
          <p:spPr bwMode="auto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0" name="Freeform 9"/>
            <p:cNvSpPr>
              <a:spLocks noEditPoints="1"/>
            </p:cNvSpPr>
            <p:nvPr/>
          </p:nvSpPr>
          <p:spPr bwMode="auto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1" name="Freeform 10"/>
            <p:cNvSpPr>
              <a:spLocks/>
            </p:cNvSpPr>
            <p:nvPr/>
          </p:nvSpPr>
          <p:spPr bwMode="auto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2" name="Freeform 11"/>
            <p:cNvSpPr>
              <a:spLocks noEditPoints="1"/>
            </p:cNvSpPr>
            <p:nvPr/>
          </p:nvSpPr>
          <p:spPr bwMode="auto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  <p:sp>
          <p:nvSpPr>
            <p:cNvPr id="23" name="Freeform 12"/>
            <p:cNvSpPr>
              <a:spLocks noEditPoints="1"/>
            </p:cNvSpPr>
            <p:nvPr/>
          </p:nvSpPr>
          <p:spPr bwMode="auto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sz="1800">
                <a:solidFill>
                  <a:srgbClr val="717074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080173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7" y="644525"/>
            <a:ext cx="10972801" cy="812800"/>
          </a:xfrm>
        </p:spPr>
        <p:txBody>
          <a:bodyPr anchor="t"/>
          <a:lstStyle>
            <a:lvl1pPr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717074">
                  <a:tint val="75000"/>
                </a:srgb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EA6D8CF-3CDE-4807-BCD2-C9F2B831AAA5}" type="slidenum">
              <a:rPr lang="en-US" smtClean="0">
                <a:solidFill>
                  <a:srgbClr val="717074"/>
                </a:solidFill>
                <a:latin typeface="Arial"/>
              </a:rPr>
              <a:pPr/>
              <a:t>‹#›</a:t>
            </a:fld>
            <a:endParaRPr lang="en-US">
              <a:solidFill>
                <a:srgbClr val="717074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8755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ags" Target="../tags/tag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tags" Target="../tags/tag2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26" Type="http://schemas.openxmlformats.org/officeDocument/2006/relationships/slideLayout" Target="../slideLayouts/slideLayout71.xml"/><Relationship Id="rId39" Type="http://schemas.openxmlformats.org/officeDocument/2006/relationships/slideLayout" Target="../slideLayouts/slideLayout84.xml"/><Relationship Id="rId21" Type="http://schemas.openxmlformats.org/officeDocument/2006/relationships/slideLayout" Target="../slideLayouts/slideLayout66.xml"/><Relationship Id="rId34" Type="http://schemas.openxmlformats.org/officeDocument/2006/relationships/slideLayout" Target="../slideLayouts/slideLayout79.xml"/><Relationship Id="rId42" Type="http://schemas.openxmlformats.org/officeDocument/2006/relationships/slideLayout" Target="../slideLayouts/slideLayout87.xml"/><Relationship Id="rId47" Type="http://schemas.openxmlformats.org/officeDocument/2006/relationships/slideLayout" Target="../slideLayouts/slideLayout92.xml"/><Relationship Id="rId50" Type="http://schemas.openxmlformats.org/officeDocument/2006/relationships/image" Target="../media/image30.png"/><Relationship Id="rId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29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56.xml"/><Relationship Id="rId24" Type="http://schemas.openxmlformats.org/officeDocument/2006/relationships/slideLayout" Target="../slideLayouts/slideLayout69.xml"/><Relationship Id="rId32" Type="http://schemas.openxmlformats.org/officeDocument/2006/relationships/slideLayout" Target="../slideLayouts/slideLayout77.xml"/><Relationship Id="rId37" Type="http://schemas.openxmlformats.org/officeDocument/2006/relationships/slideLayout" Target="../slideLayouts/slideLayout82.xml"/><Relationship Id="rId40" Type="http://schemas.openxmlformats.org/officeDocument/2006/relationships/slideLayout" Target="../slideLayouts/slideLayout85.xml"/><Relationship Id="rId45" Type="http://schemas.openxmlformats.org/officeDocument/2006/relationships/slideLayout" Target="../slideLayouts/slideLayout90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23" Type="http://schemas.openxmlformats.org/officeDocument/2006/relationships/slideLayout" Target="../slideLayouts/slideLayout68.xml"/><Relationship Id="rId28" Type="http://schemas.openxmlformats.org/officeDocument/2006/relationships/slideLayout" Target="../slideLayouts/slideLayout73.xml"/><Relationship Id="rId36" Type="http://schemas.openxmlformats.org/officeDocument/2006/relationships/slideLayout" Target="../slideLayouts/slideLayout81.xml"/><Relationship Id="rId49" Type="http://schemas.openxmlformats.org/officeDocument/2006/relationships/theme" Target="../theme/theme2.xml"/><Relationship Id="rId10" Type="http://schemas.openxmlformats.org/officeDocument/2006/relationships/slideLayout" Target="../slideLayouts/slideLayout55.xml"/><Relationship Id="rId19" Type="http://schemas.openxmlformats.org/officeDocument/2006/relationships/slideLayout" Target="../slideLayouts/slideLayout64.xml"/><Relationship Id="rId31" Type="http://schemas.openxmlformats.org/officeDocument/2006/relationships/slideLayout" Target="../slideLayouts/slideLayout76.xml"/><Relationship Id="rId44" Type="http://schemas.openxmlformats.org/officeDocument/2006/relationships/slideLayout" Target="../slideLayouts/slideLayout89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Relationship Id="rId22" Type="http://schemas.openxmlformats.org/officeDocument/2006/relationships/slideLayout" Target="../slideLayouts/slideLayout67.xml"/><Relationship Id="rId27" Type="http://schemas.openxmlformats.org/officeDocument/2006/relationships/slideLayout" Target="../slideLayouts/slideLayout72.xml"/><Relationship Id="rId30" Type="http://schemas.openxmlformats.org/officeDocument/2006/relationships/slideLayout" Target="../slideLayouts/slideLayout75.xml"/><Relationship Id="rId35" Type="http://schemas.openxmlformats.org/officeDocument/2006/relationships/slideLayout" Target="../slideLayouts/slideLayout80.xml"/><Relationship Id="rId43" Type="http://schemas.openxmlformats.org/officeDocument/2006/relationships/slideLayout" Target="../slideLayouts/slideLayout88.xml"/><Relationship Id="rId48" Type="http://schemas.openxmlformats.org/officeDocument/2006/relationships/slideLayout" Target="../slideLayouts/slideLayout93.xml"/><Relationship Id="rId8" Type="http://schemas.openxmlformats.org/officeDocument/2006/relationships/slideLayout" Target="../slideLayouts/slideLayout53.xml"/><Relationship Id="rId51" Type="http://schemas.openxmlformats.org/officeDocument/2006/relationships/image" Target="../media/image31.svg"/><Relationship Id="rId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5" Type="http://schemas.openxmlformats.org/officeDocument/2006/relationships/slideLayout" Target="../slideLayouts/slideLayout70.xml"/><Relationship Id="rId33" Type="http://schemas.openxmlformats.org/officeDocument/2006/relationships/slideLayout" Target="../slideLayouts/slideLayout78.xml"/><Relationship Id="rId38" Type="http://schemas.openxmlformats.org/officeDocument/2006/relationships/slideLayout" Target="../slideLayouts/slideLayout83.xml"/><Relationship Id="rId46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65.xml"/><Relationship Id="rId41" Type="http://schemas.openxmlformats.org/officeDocument/2006/relationships/slideLayout" Target="../slideLayouts/slideLayout86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96.xml"/><Relationship Id="rId7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95.xml"/><Relationship Id="rId1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7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8" name="Group 1127">
            <a:extLst>
              <a:ext uri="{FF2B5EF4-FFF2-40B4-BE49-F238E27FC236}">
                <a16:creationId xmlns:a16="http://schemas.microsoft.com/office/drawing/2014/main" id="{CDAEF914-4544-4EF5-8B2B-8542601D1130}"/>
              </a:ext>
            </a:extLst>
          </p:cNvPr>
          <p:cNvGrpSpPr/>
          <p:nvPr/>
        </p:nvGrpSpPr>
        <p:grpSpPr bwMode="black">
          <a:xfrm>
            <a:off x="595850" y="6465053"/>
            <a:ext cx="939280" cy="148016"/>
            <a:chOff x="-84138" y="5622925"/>
            <a:chExt cx="4330701" cy="682626"/>
          </a:xfrm>
          <a:solidFill>
            <a:schemeClr val="tx1"/>
          </a:solidFill>
        </p:grpSpPr>
        <p:sp>
          <p:nvSpPr>
            <p:cNvPr id="1129" name="Freeform 6">
              <a:extLst>
                <a:ext uri="{FF2B5EF4-FFF2-40B4-BE49-F238E27FC236}">
                  <a16:creationId xmlns:a16="http://schemas.microsoft.com/office/drawing/2014/main" id="{0BB829D8-7D80-4237-9BAE-AF57B55D7FD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0" name="Freeform 7">
              <a:extLst>
                <a:ext uri="{FF2B5EF4-FFF2-40B4-BE49-F238E27FC236}">
                  <a16:creationId xmlns:a16="http://schemas.microsoft.com/office/drawing/2014/main" id="{3F127F99-8754-4EE4-8F95-15AD9F946F10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1" name="Freeform 8">
              <a:extLst>
                <a:ext uri="{FF2B5EF4-FFF2-40B4-BE49-F238E27FC236}">
                  <a16:creationId xmlns:a16="http://schemas.microsoft.com/office/drawing/2014/main" id="{CA5567B9-6E9E-48A8-BA44-FE4206B51EE9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2" name="Freeform 9">
              <a:extLst>
                <a:ext uri="{FF2B5EF4-FFF2-40B4-BE49-F238E27FC236}">
                  <a16:creationId xmlns:a16="http://schemas.microsoft.com/office/drawing/2014/main" id="{0258DDF3-1CF5-4B8D-926F-55641928C96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3" name="Freeform 10">
              <a:extLst>
                <a:ext uri="{FF2B5EF4-FFF2-40B4-BE49-F238E27FC236}">
                  <a16:creationId xmlns:a16="http://schemas.microsoft.com/office/drawing/2014/main" id="{43263694-7BCF-4F84-8BE2-742ECF08238F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4" name="Freeform 11">
              <a:extLst>
                <a:ext uri="{FF2B5EF4-FFF2-40B4-BE49-F238E27FC236}">
                  <a16:creationId xmlns:a16="http://schemas.microsoft.com/office/drawing/2014/main" id="{909A7A6F-4DC1-4310-8954-B9D64CED1B18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1135" name="Freeform 12">
              <a:extLst>
                <a:ext uri="{FF2B5EF4-FFF2-40B4-BE49-F238E27FC236}">
                  <a16:creationId xmlns:a16="http://schemas.microsoft.com/office/drawing/2014/main" id="{0A3BEEAC-11CB-4CFA-BF35-1C54936035E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960" y="412751"/>
            <a:ext cx="11003870" cy="381000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1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Eighth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17" name="Rectangle 16" hidden="1">
            <a:extLst>
              <a:ext uri="{FF2B5EF4-FFF2-40B4-BE49-F238E27FC236}">
                <a16:creationId xmlns:a16="http://schemas.microsoft.com/office/drawing/2014/main" id="{BA10A873-392A-4A19-8C2B-DD9BE8754574}"/>
              </a:ext>
            </a:extLst>
          </p:cNvPr>
          <p:cNvSpPr/>
          <p:nvPr>
            <p:custDataLst>
              <p:tags r:id="rId47"/>
            </p:custDataLst>
          </p:nvPr>
        </p:nvSpPr>
        <p:spPr bwMode="ltGray">
          <a:xfrm>
            <a:off x="-3443" y="6766560"/>
            <a:ext cx="12195441" cy="91440"/>
          </a:xfrm>
          <a:prstGeom prst="rect">
            <a:avLst/>
          </a:prstGeom>
          <a:gradFill flip="none" rotWithShape="1">
            <a:gsLst>
              <a:gs pos="0">
                <a:srgbClr val="AADB1E"/>
              </a:gs>
              <a:gs pos="25000">
                <a:schemeClr val="accent4"/>
              </a:gs>
              <a:gs pos="100000">
                <a:srgbClr val="003D79"/>
              </a:gs>
              <a:gs pos="50000">
                <a:schemeClr val="accent1"/>
              </a:gs>
              <a:gs pos="75000">
                <a:schemeClr val="accent3"/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grpSp>
        <p:nvGrpSpPr>
          <p:cNvPr id="19" name="Group 18" hidden="1">
            <a:extLst>
              <a:ext uri="{FF2B5EF4-FFF2-40B4-BE49-F238E27FC236}">
                <a16:creationId xmlns:a16="http://schemas.microsoft.com/office/drawing/2014/main" id="{EC1D3E06-3BD4-444D-80CC-06D1EF0FE80E}"/>
              </a:ext>
            </a:extLst>
          </p:cNvPr>
          <p:cNvGrpSpPr/>
          <p:nvPr>
            <p:custDataLst>
              <p:tags r:id="rId48"/>
            </p:custDataLst>
          </p:nvPr>
        </p:nvGrpSpPr>
        <p:grpSpPr bwMode="black">
          <a:xfrm>
            <a:off x="618040" y="6446045"/>
            <a:ext cx="1100079" cy="173355"/>
            <a:chOff x="-84138" y="5622925"/>
            <a:chExt cx="4330701" cy="682626"/>
          </a:xfrm>
        </p:grpSpPr>
        <p:sp>
          <p:nvSpPr>
            <p:cNvPr id="20" name="Freeform 6" hidden="1">
              <a:extLst>
                <a:ext uri="{FF2B5EF4-FFF2-40B4-BE49-F238E27FC236}">
                  <a16:creationId xmlns:a16="http://schemas.microsoft.com/office/drawing/2014/main" id="{B65990C3-6A4D-4AAF-8BC8-286DA7478543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1589088" y="5649913"/>
              <a:ext cx="914400" cy="647700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1" name="Freeform 7" hidden="1">
              <a:extLst>
                <a:ext uri="{FF2B5EF4-FFF2-40B4-BE49-F238E27FC236}">
                  <a16:creationId xmlns:a16="http://schemas.microsoft.com/office/drawing/2014/main" id="{1BB1B930-0B72-49D9-807B-10C096968E56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3163888" y="5649913"/>
              <a:ext cx="354013" cy="647700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2" name="Freeform 8" hidden="1">
              <a:extLst>
                <a:ext uri="{FF2B5EF4-FFF2-40B4-BE49-F238E27FC236}">
                  <a16:creationId xmlns:a16="http://schemas.microsoft.com/office/drawing/2014/main" id="{5E1DF962-E59C-4F9C-B967-2BC43B7C3DC4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3509963" y="5649913"/>
              <a:ext cx="579438" cy="655638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3" name="Freeform 9" hidden="1">
              <a:extLst>
                <a:ext uri="{FF2B5EF4-FFF2-40B4-BE49-F238E27FC236}">
                  <a16:creationId xmlns:a16="http://schemas.microsoft.com/office/drawing/2014/main" id="{C586DD09-1AA3-4DE6-9C72-75B08B54381E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2503488" y="5649913"/>
              <a:ext cx="547688" cy="655638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4" name="Freeform 10" hidden="1">
              <a:extLst>
                <a:ext uri="{FF2B5EF4-FFF2-40B4-BE49-F238E27FC236}">
                  <a16:creationId xmlns:a16="http://schemas.microsoft.com/office/drawing/2014/main" id="{84663C30-A17E-456F-8614-312799660BD1}"/>
                </a:ext>
              </a:extLst>
            </p:cNvPr>
            <p:cNvSpPr>
              <a:spLocks/>
            </p:cNvSpPr>
            <p:nvPr userDrawn="1"/>
          </p:nvSpPr>
          <p:spPr bwMode="black">
            <a:xfrm>
              <a:off x="-84138" y="5622925"/>
              <a:ext cx="1635125" cy="682625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5" name="Freeform 11" hidden="1">
              <a:extLst>
                <a:ext uri="{FF2B5EF4-FFF2-40B4-BE49-F238E27FC236}">
                  <a16:creationId xmlns:a16="http://schemas.microsoft.com/office/drawing/2014/main" id="{EB05CCD1-E6FF-4DBF-BA36-72637BFA33F2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097338" y="5649913"/>
              <a:ext cx="149225" cy="157163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  <p:sp>
          <p:nvSpPr>
            <p:cNvPr id="26" name="Freeform 12" hidden="1">
              <a:extLst>
                <a:ext uri="{FF2B5EF4-FFF2-40B4-BE49-F238E27FC236}">
                  <a16:creationId xmlns:a16="http://schemas.microsoft.com/office/drawing/2014/main" id="{5918E981-84A6-4893-B532-8EE3239C18EC}"/>
                </a:ext>
              </a:extLst>
            </p:cNvPr>
            <p:cNvSpPr>
              <a:spLocks noEditPoints="1"/>
            </p:cNvSpPr>
            <p:nvPr userDrawn="1"/>
          </p:nvSpPr>
          <p:spPr bwMode="black">
            <a:xfrm>
              <a:off x="4141788" y="5688013"/>
              <a:ext cx="63500" cy="76200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 baseline="0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065" y="735203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1256" y="735203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905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54" r:id="rId4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0" kern="1200" dirty="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8450DCA-9700-4C93-9CAA-A9FF31B0A6A3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-1" y="6766561"/>
            <a:ext cx="12192000" cy="95225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960" y="412751"/>
            <a:ext cx="11003870" cy="381000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1" cy="458046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C16E6-5A1F-46F7-8642-A7F025A5BD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065" y="7352031"/>
            <a:ext cx="41158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586C86-F823-4766-9B10-773EDC51CC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1256" y="7352031"/>
            <a:ext cx="27423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95A3-96FB-4E80-91AF-4225D266C57B}" type="slidenum">
              <a:rPr lang="en-US" smtClean="0"/>
              <a:t>‹#›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485A9D7-B248-4F26-9897-A1C7A54FAF89}"/>
              </a:ext>
            </a:extLst>
          </p:cNvPr>
          <p:cNvGrpSpPr/>
          <p:nvPr userDrawn="1"/>
        </p:nvGrpSpPr>
        <p:grpSpPr>
          <a:xfrm>
            <a:off x="608171" y="6445106"/>
            <a:ext cx="1184706" cy="186690"/>
            <a:chOff x="863272" y="6563918"/>
            <a:chExt cx="861082" cy="135727"/>
          </a:xfrm>
          <a:solidFill>
            <a:schemeClr val="bg1"/>
          </a:solidFill>
        </p:grpSpPr>
        <p:sp>
          <p:nvSpPr>
            <p:cNvPr id="27" name="Freeform 6">
              <a:extLst>
                <a:ext uri="{FF2B5EF4-FFF2-40B4-BE49-F238E27FC236}">
                  <a16:creationId xmlns:a16="http://schemas.microsoft.com/office/drawing/2014/main" id="{3813DC77-8C0C-44B4-AE3B-61F5A80140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95963" y="6569284"/>
              <a:ext cx="181812" cy="128783"/>
            </a:xfrm>
            <a:custGeom>
              <a:avLst/>
              <a:gdLst>
                <a:gd name="T0" fmla="*/ 52 w 243"/>
                <a:gd name="T1" fmla="*/ 159 h 170"/>
                <a:gd name="T2" fmla="*/ 2 w 243"/>
                <a:gd name="T3" fmla="*/ 19 h 170"/>
                <a:gd name="T4" fmla="*/ 0 w 243"/>
                <a:gd name="T5" fmla="*/ 12 h 170"/>
                <a:gd name="T6" fmla="*/ 13 w 243"/>
                <a:gd name="T7" fmla="*/ 0 h 170"/>
                <a:gd name="T8" fmla="*/ 25 w 243"/>
                <a:gd name="T9" fmla="*/ 11 h 170"/>
                <a:gd name="T10" fmla="*/ 67 w 243"/>
                <a:gd name="T11" fmla="*/ 131 h 170"/>
                <a:gd name="T12" fmla="*/ 109 w 243"/>
                <a:gd name="T13" fmla="*/ 10 h 170"/>
                <a:gd name="T14" fmla="*/ 121 w 243"/>
                <a:gd name="T15" fmla="*/ 0 h 170"/>
                <a:gd name="T16" fmla="*/ 122 w 243"/>
                <a:gd name="T17" fmla="*/ 0 h 170"/>
                <a:gd name="T18" fmla="*/ 135 w 243"/>
                <a:gd name="T19" fmla="*/ 10 h 170"/>
                <a:gd name="T20" fmla="*/ 177 w 243"/>
                <a:gd name="T21" fmla="*/ 131 h 170"/>
                <a:gd name="T22" fmla="*/ 219 w 243"/>
                <a:gd name="T23" fmla="*/ 10 h 170"/>
                <a:gd name="T24" fmla="*/ 231 w 243"/>
                <a:gd name="T25" fmla="*/ 0 h 170"/>
                <a:gd name="T26" fmla="*/ 243 w 243"/>
                <a:gd name="T27" fmla="*/ 12 h 170"/>
                <a:gd name="T28" fmla="*/ 241 w 243"/>
                <a:gd name="T29" fmla="*/ 19 h 170"/>
                <a:gd name="T30" fmla="*/ 191 w 243"/>
                <a:gd name="T31" fmla="*/ 159 h 170"/>
                <a:gd name="T32" fmla="*/ 177 w 243"/>
                <a:gd name="T33" fmla="*/ 170 h 170"/>
                <a:gd name="T34" fmla="*/ 176 w 243"/>
                <a:gd name="T35" fmla="*/ 170 h 170"/>
                <a:gd name="T36" fmla="*/ 163 w 243"/>
                <a:gd name="T37" fmla="*/ 159 h 170"/>
                <a:gd name="T38" fmla="*/ 122 w 243"/>
                <a:gd name="T39" fmla="*/ 40 h 170"/>
                <a:gd name="T40" fmla="*/ 80 w 243"/>
                <a:gd name="T41" fmla="*/ 159 h 170"/>
                <a:gd name="T42" fmla="*/ 66 w 243"/>
                <a:gd name="T43" fmla="*/ 170 h 170"/>
                <a:gd name="T44" fmla="*/ 66 w 243"/>
                <a:gd name="T45" fmla="*/ 170 h 170"/>
                <a:gd name="T46" fmla="*/ 52 w 243"/>
                <a:gd name="T47" fmla="*/ 15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3" h="170">
                  <a:moveTo>
                    <a:pt x="52" y="159"/>
                  </a:moveTo>
                  <a:cubicBezTo>
                    <a:pt x="2" y="19"/>
                    <a:pt x="2" y="19"/>
                    <a:pt x="2" y="19"/>
                  </a:cubicBezTo>
                  <a:cubicBezTo>
                    <a:pt x="1" y="17"/>
                    <a:pt x="0" y="14"/>
                    <a:pt x="0" y="12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19" y="0"/>
                    <a:pt x="23" y="4"/>
                    <a:pt x="25" y="11"/>
                  </a:cubicBezTo>
                  <a:cubicBezTo>
                    <a:pt x="67" y="131"/>
                    <a:pt x="67" y="131"/>
                    <a:pt x="67" y="131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11" y="4"/>
                    <a:pt x="114" y="0"/>
                    <a:pt x="121" y="0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29" y="0"/>
                    <a:pt x="133" y="4"/>
                    <a:pt x="135" y="10"/>
                  </a:cubicBezTo>
                  <a:cubicBezTo>
                    <a:pt x="177" y="131"/>
                    <a:pt x="177" y="131"/>
                    <a:pt x="177" y="131"/>
                  </a:cubicBezTo>
                  <a:cubicBezTo>
                    <a:pt x="219" y="10"/>
                    <a:pt x="219" y="10"/>
                    <a:pt x="219" y="10"/>
                  </a:cubicBezTo>
                  <a:cubicBezTo>
                    <a:pt x="221" y="5"/>
                    <a:pt x="224" y="0"/>
                    <a:pt x="231" y="0"/>
                  </a:cubicBezTo>
                  <a:cubicBezTo>
                    <a:pt x="238" y="0"/>
                    <a:pt x="243" y="6"/>
                    <a:pt x="243" y="12"/>
                  </a:cubicBezTo>
                  <a:cubicBezTo>
                    <a:pt x="243" y="14"/>
                    <a:pt x="242" y="17"/>
                    <a:pt x="241" y="19"/>
                  </a:cubicBezTo>
                  <a:cubicBezTo>
                    <a:pt x="191" y="159"/>
                    <a:pt x="191" y="159"/>
                    <a:pt x="191" y="159"/>
                  </a:cubicBezTo>
                  <a:cubicBezTo>
                    <a:pt x="188" y="166"/>
                    <a:pt x="183" y="170"/>
                    <a:pt x="177" y="170"/>
                  </a:cubicBezTo>
                  <a:cubicBezTo>
                    <a:pt x="176" y="170"/>
                    <a:pt x="176" y="170"/>
                    <a:pt x="176" y="170"/>
                  </a:cubicBezTo>
                  <a:cubicBezTo>
                    <a:pt x="170" y="170"/>
                    <a:pt x="165" y="166"/>
                    <a:pt x="163" y="159"/>
                  </a:cubicBezTo>
                  <a:cubicBezTo>
                    <a:pt x="122" y="40"/>
                    <a:pt x="122" y="40"/>
                    <a:pt x="122" y="40"/>
                  </a:cubicBezTo>
                  <a:cubicBezTo>
                    <a:pt x="80" y="159"/>
                    <a:pt x="80" y="159"/>
                    <a:pt x="80" y="159"/>
                  </a:cubicBezTo>
                  <a:cubicBezTo>
                    <a:pt x="78" y="166"/>
                    <a:pt x="73" y="170"/>
                    <a:pt x="66" y="17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0" y="170"/>
                    <a:pt x="55" y="166"/>
                    <a:pt x="52" y="159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4D7DC1A2-819A-4366-8BE9-387CC00090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9084" y="6569284"/>
              <a:ext cx="70389" cy="128783"/>
            </a:xfrm>
            <a:custGeom>
              <a:avLst/>
              <a:gdLst>
                <a:gd name="T0" fmla="*/ 0 w 94"/>
                <a:gd name="T1" fmla="*/ 13 h 170"/>
                <a:gd name="T2" fmla="*/ 12 w 94"/>
                <a:gd name="T3" fmla="*/ 0 h 170"/>
                <a:gd name="T4" fmla="*/ 24 w 94"/>
                <a:gd name="T5" fmla="*/ 13 h 170"/>
                <a:gd name="T6" fmla="*/ 24 w 94"/>
                <a:gd name="T7" fmla="*/ 41 h 170"/>
                <a:gd name="T8" fmla="*/ 82 w 94"/>
                <a:gd name="T9" fmla="*/ 0 h 170"/>
                <a:gd name="T10" fmla="*/ 94 w 94"/>
                <a:gd name="T11" fmla="*/ 13 h 170"/>
                <a:gd name="T12" fmla="*/ 83 w 94"/>
                <a:gd name="T13" fmla="*/ 25 h 170"/>
                <a:gd name="T14" fmla="*/ 24 w 94"/>
                <a:gd name="T15" fmla="*/ 101 h 170"/>
                <a:gd name="T16" fmla="*/ 24 w 94"/>
                <a:gd name="T17" fmla="*/ 157 h 170"/>
                <a:gd name="T18" fmla="*/ 12 w 94"/>
                <a:gd name="T19" fmla="*/ 170 h 170"/>
                <a:gd name="T20" fmla="*/ 0 w 94"/>
                <a:gd name="T21" fmla="*/ 157 h 170"/>
                <a:gd name="T22" fmla="*/ 0 w 94"/>
                <a:gd name="T23" fmla="*/ 1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4" h="170">
                  <a:moveTo>
                    <a:pt x="0" y="13"/>
                  </a:moveTo>
                  <a:cubicBezTo>
                    <a:pt x="0" y="6"/>
                    <a:pt x="5" y="0"/>
                    <a:pt x="12" y="0"/>
                  </a:cubicBezTo>
                  <a:cubicBezTo>
                    <a:pt x="19" y="0"/>
                    <a:pt x="24" y="5"/>
                    <a:pt x="24" y="13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37" y="13"/>
                    <a:pt x="64" y="0"/>
                    <a:pt x="82" y="0"/>
                  </a:cubicBezTo>
                  <a:cubicBezTo>
                    <a:pt x="89" y="0"/>
                    <a:pt x="94" y="6"/>
                    <a:pt x="94" y="13"/>
                  </a:cubicBezTo>
                  <a:cubicBezTo>
                    <a:pt x="94" y="20"/>
                    <a:pt x="89" y="24"/>
                    <a:pt x="83" y="25"/>
                  </a:cubicBezTo>
                  <a:cubicBezTo>
                    <a:pt x="51" y="29"/>
                    <a:pt x="24" y="53"/>
                    <a:pt x="24" y="101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64"/>
                    <a:pt x="19" y="170"/>
                    <a:pt x="12" y="170"/>
                  </a:cubicBezTo>
                  <a:cubicBezTo>
                    <a:pt x="5" y="170"/>
                    <a:pt x="0" y="164"/>
                    <a:pt x="0" y="157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0373EF47-4DA1-4EF4-AE4F-54BCB38FC2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77894" y="6569284"/>
              <a:ext cx="115211" cy="130361"/>
            </a:xfrm>
            <a:custGeom>
              <a:avLst/>
              <a:gdLst>
                <a:gd name="T0" fmla="*/ 129 w 154"/>
                <a:gd name="T1" fmla="*/ 76 h 172"/>
                <a:gd name="T2" fmla="*/ 77 w 154"/>
                <a:gd name="T3" fmla="*/ 21 h 172"/>
                <a:gd name="T4" fmla="*/ 25 w 154"/>
                <a:gd name="T5" fmla="*/ 76 h 172"/>
                <a:gd name="T6" fmla="*/ 129 w 154"/>
                <a:gd name="T7" fmla="*/ 76 h 172"/>
                <a:gd name="T8" fmla="*/ 81 w 154"/>
                <a:gd name="T9" fmla="*/ 172 h 172"/>
                <a:gd name="T10" fmla="*/ 0 w 154"/>
                <a:gd name="T11" fmla="*/ 86 h 172"/>
                <a:gd name="T12" fmla="*/ 0 w 154"/>
                <a:gd name="T13" fmla="*/ 85 h 172"/>
                <a:gd name="T14" fmla="*/ 78 w 154"/>
                <a:gd name="T15" fmla="*/ 0 h 172"/>
                <a:gd name="T16" fmla="*/ 154 w 154"/>
                <a:gd name="T17" fmla="*/ 83 h 172"/>
                <a:gd name="T18" fmla="*/ 142 w 154"/>
                <a:gd name="T19" fmla="*/ 95 h 172"/>
                <a:gd name="T20" fmla="*/ 25 w 154"/>
                <a:gd name="T21" fmla="*/ 95 h 172"/>
                <a:gd name="T22" fmla="*/ 82 w 154"/>
                <a:gd name="T23" fmla="*/ 150 h 172"/>
                <a:gd name="T24" fmla="*/ 129 w 154"/>
                <a:gd name="T25" fmla="*/ 131 h 172"/>
                <a:gd name="T26" fmla="*/ 136 w 154"/>
                <a:gd name="T27" fmla="*/ 128 h 172"/>
                <a:gd name="T28" fmla="*/ 146 w 154"/>
                <a:gd name="T29" fmla="*/ 139 h 172"/>
                <a:gd name="T30" fmla="*/ 142 w 154"/>
                <a:gd name="T31" fmla="*/ 147 h 172"/>
                <a:gd name="T32" fmla="*/ 81 w 154"/>
                <a:gd name="T33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4" h="172">
                  <a:moveTo>
                    <a:pt x="129" y="76"/>
                  </a:moveTo>
                  <a:cubicBezTo>
                    <a:pt x="127" y="47"/>
                    <a:pt x="110" y="21"/>
                    <a:pt x="77" y="21"/>
                  </a:cubicBezTo>
                  <a:cubicBezTo>
                    <a:pt x="49" y="21"/>
                    <a:pt x="28" y="44"/>
                    <a:pt x="25" y="76"/>
                  </a:cubicBezTo>
                  <a:lnTo>
                    <a:pt x="129" y="76"/>
                  </a:lnTo>
                  <a:close/>
                  <a:moveTo>
                    <a:pt x="81" y="172"/>
                  </a:moveTo>
                  <a:cubicBezTo>
                    <a:pt x="36" y="172"/>
                    <a:pt x="0" y="137"/>
                    <a:pt x="0" y="8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3" y="0"/>
                    <a:pt x="78" y="0"/>
                  </a:cubicBezTo>
                  <a:cubicBezTo>
                    <a:pt x="126" y="0"/>
                    <a:pt x="154" y="40"/>
                    <a:pt x="154" y="83"/>
                  </a:cubicBezTo>
                  <a:cubicBezTo>
                    <a:pt x="154" y="90"/>
                    <a:pt x="148" y="95"/>
                    <a:pt x="142" y="95"/>
                  </a:cubicBezTo>
                  <a:cubicBezTo>
                    <a:pt x="25" y="95"/>
                    <a:pt x="25" y="95"/>
                    <a:pt x="25" y="95"/>
                  </a:cubicBezTo>
                  <a:cubicBezTo>
                    <a:pt x="28" y="130"/>
                    <a:pt x="53" y="150"/>
                    <a:pt x="82" y="150"/>
                  </a:cubicBezTo>
                  <a:cubicBezTo>
                    <a:pt x="102" y="150"/>
                    <a:pt x="117" y="142"/>
                    <a:pt x="129" y="131"/>
                  </a:cubicBezTo>
                  <a:cubicBezTo>
                    <a:pt x="131" y="130"/>
                    <a:pt x="133" y="128"/>
                    <a:pt x="136" y="128"/>
                  </a:cubicBezTo>
                  <a:cubicBezTo>
                    <a:pt x="142" y="128"/>
                    <a:pt x="146" y="133"/>
                    <a:pt x="146" y="139"/>
                  </a:cubicBezTo>
                  <a:cubicBezTo>
                    <a:pt x="146" y="142"/>
                    <a:pt x="145" y="145"/>
                    <a:pt x="142" y="147"/>
                  </a:cubicBezTo>
                  <a:cubicBezTo>
                    <a:pt x="127" y="162"/>
                    <a:pt x="109" y="172"/>
                    <a:pt x="81" y="172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ABC15050-D5E4-4FBD-806D-1CEC1AF606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77775" y="6569284"/>
              <a:ext cx="108898" cy="130361"/>
            </a:xfrm>
            <a:custGeom>
              <a:avLst/>
              <a:gdLst>
                <a:gd name="T0" fmla="*/ 122 w 146"/>
                <a:gd name="T1" fmla="*/ 107 h 172"/>
                <a:gd name="T2" fmla="*/ 122 w 146"/>
                <a:gd name="T3" fmla="*/ 91 h 172"/>
                <a:gd name="T4" fmla="*/ 74 w 146"/>
                <a:gd name="T5" fmla="*/ 84 h 172"/>
                <a:gd name="T6" fmla="*/ 25 w 146"/>
                <a:gd name="T7" fmla="*/ 118 h 172"/>
                <a:gd name="T8" fmla="*/ 25 w 146"/>
                <a:gd name="T9" fmla="*/ 119 h 172"/>
                <a:gd name="T10" fmla="*/ 67 w 146"/>
                <a:gd name="T11" fmla="*/ 152 h 172"/>
                <a:gd name="T12" fmla="*/ 122 w 146"/>
                <a:gd name="T13" fmla="*/ 107 h 172"/>
                <a:gd name="T14" fmla="*/ 0 w 146"/>
                <a:gd name="T15" fmla="*/ 120 h 172"/>
                <a:gd name="T16" fmla="*/ 0 w 146"/>
                <a:gd name="T17" fmla="*/ 119 h 172"/>
                <a:gd name="T18" fmla="*/ 71 w 146"/>
                <a:gd name="T19" fmla="*/ 66 h 172"/>
                <a:gd name="T20" fmla="*/ 122 w 146"/>
                <a:gd name="T21" fmla="*/ 73 h 172"/>
                <a:gd name="T22" fmla="*/ 122 w 146"/>
                <a:gd name="T23" fmla="*/ 67 h 172"/>
                <a:gd name="T24" fmla="*/ 73 w 146"/>
                <a:gd name="T25" fmla="*/ 22 h 172"/>
                <a:gd name="T26" fmla="*/ 34 w 146"/>
                <a:gd name="T27" fmla="*/ 30 h 172"/>
                <a:gd name="T28" fmla="*/ 30 w 146"/>
                <a:gd name="T29" fmla="*/ 31 h 172"/>
                <a:gd name="T30" fmla="*/ 19 w 146"/>
                <a:gd name="T31" fmla="*/ 20 h 172"/>
                <a:gd name="T32" fmla="*/ 26 w 146"/>
                <a:gd name="T33" fmla="*/ 10 h 172"/>
                <a:gd name="T34" fmla="*/ 75 w 146"/>
                <a:gd name="T35" fmla="*/ 0 h 172"/>
                <a:gd name="T36" fmla="*/ 129 w 146"/>
                <a:gd name="T37" fmla="*/ 19 h 172"/>
                <a:gd name="T38" fmla="*/ 146 w 146"/>
                <a:gd name="T39" fmla="*/ 67 h 172"/>
                <a:gd name="T40" fmla="*/ 146 w 146"/>
                <a:gd name="T41" fmla="*/ 158 h 172"/>
                <a:gd name="T42" fmla="*/ 134 w 146"/>
                <a:gd name="T43" fmla="*/ 170 h 172"/>
                <a:gd name="T44" fmla="*/ 122 w 146"/>
                <a:gd name="T45" fmla="*/ 159 h 172"/>
                <a:gd name="T46" fmla="*/ 122 w 146"/>
                <a:gd name="T47" fmla="*/ 143 h 172"/>
                <a:gd name="T48" fmla="*/ 62 w 146"/>
                <a:gd name="T49" fmla="*/ 172 h 172"/>
                <a:gd name="T50" fmla="*/ 0 w 146"/>
                <a:gd name="T51" fmla="*/ 12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6" h="172">
                  <a:moveTo>
                    <a:pt x="122" y="107"/>
                  </a:moveTo>
                  <a:cubicBezTo>
                    <a:pt x="122" y="91"/>
                    <a:pt x="122" y="91"/>
                    <a:pt x="122" y="91"/>
                  </a:cubicBezTo>
                  <a:cubicBezTo>
                    <a:pt x="110" y="88"/>
                    <a:pt x="94" y="84"/>
                    <a:pt x="74" y="84"/>
                  </a:cubicBezTo>
                  <a:cubicBezTo>
                    <a:pt x="43" y="84"/>
                    <a:pt x="25" y="98"/>
                    <a:pt x="25" y="118"/>
                  </a:cubicBezTo>
                  <a:cubicBezTo>
                    <a:pt x="25" y="119"/>
                    <a:pt x="25" y="119"/>
                    <a:pt x="25" y="119"/>
                  </a:cubicBezTo>
                  <a:cubicBezTo>
                    <a:pt x="25" y="140"/>
                    <a:pt x="45" y="152"/>
                    <a:pt x="67" y="152"/>
                  </a:cubicBezTo>
                  <a:cubicBezTo>
                    <a:pt x="97" y="152"/>
                    <a:pt x="122" y="133"/>
                    <a:pt x="122" y="107"/>
                  </a:cubicBezTo>
                  <a:moveTo>
                    <a:pt x="0" y="120"/>
                  </a:moveTo>
                  <a:cubicBezTo>
                    <a:pt x="0" y="119"/>
                    <a:pt x="0" y="119"/>
                    <a:pt x="0" y="119"/>
                  </a:cubicBezTo>
                  <a:cubicBezTo>
                    <a:pt x="0" y="85"/>
                    <a:pt x="29" y="66"/>
                    <a:pt x="71" y="66"/>
                  </a:cubicBezTo>
                  <a:cubicBezTo>
                    <a:pt x="92" y="66"/>
                    <a:pt x="107" y="69"/>
                    <a:pt x="122" y="73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7"/>
                    <a:pt x="104" y="22"/>
                    <a:pt x="73" y="22"/>
                  </a:cubicBezTo>
                  <a:cubicBezTo>
                    <a:pt x="56" y="22"/>
                    <a:pt x="46" y="24"/>
                    <a:pt x="34" y="30"/>
                  </a:cubicBezTo>
                  <a:cubicBezTo>
                    <a:pt x="33" y="30"/>
                    <a:pt x="31" y="31"/>
                    <a:pt x="30" y="31"/>
                  </a:cubicBezTo>
                  <a:cubicBezTo>
                    <a:pt x="24" y="31"/>
                    <a:pt x="19" y="26"/>
                    <a:pt x="19" y="20"/>
                  </a:cubicBezTo>
                  <a:cubicBezTo>
                    <a:pt x="19" y="15"/>
                    <a:pt x="21" y="12"/>
                    <a:pt x="26" y="10"/>
                  </a:cubicBezTo>
                  <a:cubicBezTo>
                    <a:pt x="42" y="3"/>
                    <a:pt x="54" y="0"/>
                    <a:pt x="75" y="0"/>
                  </a:cubicBezTo>
                  <a:cubicBezTo>
                    <a:pt x="99" y="0"/>
                    <a:pt x="117" y="6"/>
                    <a:pt x="129" y="19"/>
                  </a:cubicBezTo>
                  <a:cubicBezTo>
                    <a:pt x="140" y="30"/>
                    <a:pt x="146" y="46"/>
                    <a:pt x="146" y="67"/>
                  </a:cubicBezTo>
                  <a:cubicBezTo>
                    <a:pt x="146" y="158"/>
                    <a:pt x="146" y="158"/>
                    <a:pt x="146" y="158"/>
                  </a:cubicBezTo>
                  <a:cubicBezTo>
                    <a:pt x="146" y="165"/>
                    <a:pt x="141" y="170"/>
                    <a:pt x="134" y="170"/>
                  </a:cubicBezTo>
                  <a:cubicBezTo>
                    <a:pt x="127" y="170"/>
                    <a:pt x="122" y="165"/>
                    <a:pt x="122" y="159"/>
                  </a:cubicBezTo>
                  <a:cubicBezTo>
                    <a:pt x="122" y="143"/>
                    <a:pt x="122" y="143"/>
                    <a:pt x="122" y="143"/>
                  </a:cubicBezTo>
                  <a:cubicBezTo>
                    <a:pt x="111" y="158"/>
                    <a:pt x="91" y="172"/>
                    <a:pt x="62" y="172"/>
                  </a:cubicBezTo>
                  <a:cubicBezTo>
                    <a:pt x="32" y="172"/>
                    <a:pt x="0" y="154"/>
                    <a:pt x="0" y="120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953BA047-B60F-46CD-AFCB-49101F4D74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3272" y="6563918"/>
              <a:ext cx="325115" cy="135727"/>
            </a:xfrm>
            <a:custGeom>
              <a:avLst/>
              <a:gdLst>
                <a:gd name="T0" fmla="*/ 49 w 435"/>
                <a:gd name="T1" fmla="*/ 18 h 179"/>
                <a:gd name="T2" fmla="*/ 17 w 435"/>
                <a:gd name="T3" fmla="*/ 6 h 179"/>
                <a:gd name="T4" fmla="*/ 6 w 435"/>
                <a:gd name="T5" fmla="*/ 37 h 179"/>
                <a:gd name="T6" fmla="*/ 58 w 435"/>
                <a:gd name="T7" fmla="*/ 152 h 179"/>
                <a:gd name="T8" fmla="*/ 92 w 435"/>
                <a:gd name="T9" fmla="*/ 179 h 179"/>
                <a:gd name="T10" fmla="*/ 125 w 435"/>
                <a:gd name="T11" fmla="*/ 152 h 179"/>
                <a:gd name="T12" fmla="*/ 171 w 435"/>
                <a:gd name="T13" fmla="*/ 51 h 179"/>
                <a:gd name="T14" fmla="*/ 178 w 435"/>
                <a:gd name="T15" fmla="*/ 46 h 179"/>
                <a:gd name="T16" fmla="*/ 185 w 435"/>
                <a:gd name="T17" fmla="*/ 54 h 179"/>
                <a:gd name="T18" fmla="*/ 185 w 435"/>
                <a:gd name="T19" fmla="*/ 151 h 179"/>
                <a:gd name="T20" fmla="*/ 209 w 435"/>
                <a:gd name="T21" fmla="*/ 179 h 179"/>
                <a:gd name="T22" fmla="*/ 234 w 435"/>
                <a:gd name="T23" fmla="*/ 151 h 179"/>
                <a:gd name="T24" fmla="*/ 234 w 435"/>
                <a:gd name="T25" fmla="*/ 72 h 179"/>
                <a:gd name="T26" fmla="*/ 260 w 435"/>
                <a:gd name="T27" fmla="*/ 46 h 179"/>
                <a:gd name="T28" fmla="*/ 285 w 435"/>
                <a:gd name="T29" fmla="*/ 72 h 179"/>
                <a:gd name="T30" fmla="*/ 285 w 435"/>
                <a:gd name="T31" fmla="*/ 151 h 179"/>
                <a:gd name="T32" fmla="*/ 310 w 435"/>
                <a:gd name="T33" fmla="*/ 179 h 179"/>
                <a:gd name="T34" fmla="*/ 334 w 435"/>
                <a:gd name="T35" fmla="*/ 151 h 179"/>
                <a:gd name="T36" fmla="*/ 334 w 435"/>
                <a:gd name="T37" fmla="*/ 72 h 179"/>
                <a:gd name="T38" fmla="*/ 360 w 435"/>
                <a:gd name="T39" fmla="*/ 46 h 179"/>
                <a:gd name="T40" fmla="*/ 385 w 435"/>
                <a:gd name="T41" fmla="*/ 72 h 179"/>
                <a:gd name="T42" fmla="*/ 385 w 435"/>
                <a:gd name="T43" fmla="*/ 151 h 179"/>
                <a:gd name="T44" fmla="*/ 410 w 435"/>
                <a:gd name="T45" fmla="*/ 179 h 179"/>
                <a:gd name="T46" fmla="*/ 435 w 435"/>
                <a:gd name="T47" fmla="*/ 151 h 179"/>
                <a:gd name="T48" fmla="*/ 435 w 435"/>
                <a:gd name="T49" fmla="*/ 61 h 179"/>
                <a:gd name="T50" fmla="*/ 375 w 435"/>
                <a:gd name="T51" fmla="*/ 4 h 179"/>
                <a:gd name="T52" fmla="*/ 323 w 435"/>
                <a:gd name="T53" fmla="*/ 26 h 179"/>
                <a:gd name="T54" fmla="*/ 272 w 435"/>
                <a:gd name="T55" fmla="*/ 4 h 179"/>
                <a:gd name="T56" fmla="*/ 223 w 435"/>
                <a:gd name="T57" fmla="*/ 26 h 179"/>
                <a:gd name="T58" fmla="*/ 178 w 435"/>
                <a:gd name="T59" fmla="*/ 4 h 179"/>
                <a:gd name="T60" fmla="*/ 125 w 435"/>
                <a:gd name="T61" fmla="*/ 40 h 179"/>
                <a:gd name="T62" fmla="*/ 92 w 435"/>
                <a:gd name="T63" fmla="*/ 119 h 179"/>
                <a:gd name="T64" fmla="*/ 49 w 435"/>
                <a:gd name="T65" fmla="*/ 18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5" h="179">
                  <a:moveTo>
                    <a:pt x="49" y="18"/>
                  </a:moveTo>
                  <a:cubicBezTo>
                    <a:pt x="43" y="6"/>
                    <a:pt x="30" y="0"/>
                    <a:pt x="17" y="6"/>
                  </a:cubicBezTo>
                  <a:cubicBezTo>
                    <a:pt x="5" y="12"/>
                    <a:pt x="0" y="25"/>
                    <a:pt x="6" y="37"/>
                  </a:cubicBezTo>
                  <a:cubicBezTo>
                    <a:pt x="58" y="152"/>
                    <a:pt x="58" y="152"/>
                    <a:pt x="58" y="152"/>
                  </a:cubicBezTo>
                  <a:cubicBezTo>
                    <a:pt x="67" y="169"/>
                    <a:pt x="75" y="179"/>
                    <a:pt x="92" y="179"/>
                  </a:cubicBezTo>
                  <a:cubicBezTo>
                    <a:pt x="109" y="179"/>
                    <a:pt x="117" y="169"/>
                    <a:pt x="125" y="152"/>
                  </a:cubicBezTo>
                  <a:cubicBezTo>
                    <a:pt x="125" y="152"/>
                    <a:pt x="171" y="52"/>
                    <a:pt x="171" y="51"/>
                  </a:cubicBezTo>
                  <a:cubicBezTo>
                    <a:pt x="172" y="50"/>
                    <a:pt x="173" y="46"/>
                    <a:pt x="178" y="46"/>
                  </a:cubicBezTo>
                  <a:cubicBezTo>
                    <a:pt x="182" y="47"/>
                    <a:pt x="185" y="50"/>
                    <a:pt x="185" y="54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185" y="166"/>
                    <a:pt x="193" y="179"/>
                    <a:pt x="209" y="179"/>
                  </a:cubicBezTo>
                  <a:cubicBezTo>
                    <a:pt x="225" y="179"/>
                    <a:pt x="234" y="166"/>
                    <a:pt x="234" y="151"/>
                  </a:cubicBezTo>
                  <a:cubicBezTo>
                    <a:pt x="234" y="72"/>
                    <a:pt x="234" y="72"/>
                    <a:pt x="234" y="72"/>
                  </a:cubicBezTo>
                  <a:cubicBezTo>
                    <a:pt x="234" y="56"/>
                    <a:pt x="245" y="46"/>
                    <a:pt x="260" y="46"/>
                  </a:cubicBezTo>
                  <a:cubicBezTo>
                    <a:pt x="275" y="46"/>
                    <a:pt x="285" y="57"/>
                    <a:pt x="285" y="72"/>
                  </a:cubicBezTo>
                  <a:cubicBezTo>
                    <a:pt x="285" y="151"/>
                    <a:pt x="285" y="151"/>
                    <a:pt x="285" y="151"/>
                  </a:cubicBezTo>
                  <a:cubicBezTo>
                    <a:pt x="285" y="166"/>
                    <a:pt x="294" y="179"/>
                    <a:pt x="310" y="179"/>
                  </a:cubicBezTo>
                  <a:cubicBezTo>
                    <a:pt x="326" y="179"/>
                    <a:pt x="334" y="166"/>
                    <a:pt x="334" y="151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56"/>
                    <a:pt x="345" y="46"/>
                    <a:pt x="360" y="46"/>
                  </a:cubicBezTo>
                  <a:cubicBezTo>
                    <a:pt x="375" y="46"/>
                    <a:pt x="385" y="57"/>
                    <a:pt x="385" y="72"/>
                  </a:cubicBezTo>
                  <a:cubicBezTo>
                    <a:pt x="385" y="151"/>
                    <a:pt x="385" y="151"/>
                    <a:pt x="385" y="151"/>
                  </a:cubicBezTo>
                  <a:cubicBezTo>
                    <a:pt x="385" y="166"/>
                    <a:pt x="394" y="179"/>
                    <a:pt x="410" y="179"/>
                  </a:cubicBezTo>
                  <a:cubicBezTo>
                    <a:pt x="426" y="179"/>
                    <a:pt x="435" y="166"/>
                    <a:pt x="435" y="151"/>
                  </a:cubicBezTo>
                  <a:cubicBezTo>
                    <a:pt x="435" y="61"/>
                    <a:pt x="435" y="61"/>
                    <a:pt x="435" y="61"/>
                  </a:cubicBezTo>
                  <a:cubicBezTo>
                    <a:pt x="435" y="27"/>
                    <a:pt x="408" y="4"/>
                    <a:pt x="375" y="4"/>
                  </a:cubicBezTo>
                  <a:cubicBezTo>
                    <a:pt x="343" y="4"/>
                    <a:pt x="323" y="26"/>
                    <a:pt x="323" y="26"/>
                  </a:cubicBezTo>
                  <a:cubicBezTo>
                    <a:pt x="312" y="12"/>
                    <a:pt x="297" y="4"/>
                    <a:pt x="272" y="4"/>
                  </a:cubicBezTo>
                  <a:cubicBezTo>
                    <a:pt x="246" y="4"/>
                    <a:pt x="223" y="26"/>
                    <a:pt x="223" y="26"/>
                  </a:cubicBezTo>
                  <a:cubicBezTo>
                    <a:pt x="212" y="12"/>
                    <a:pt x="194" y="4"/>
                    <a:pt x="178" y="4"/>
                  </a:cubicBezTo>
                  <a:cubicBezTo>
                    <a:pt x="155" y="4"/>
                    <a:pt x="136" y="14"/>
                    <a:pt x="125" y="40"/>
                  </a:cubicBezTo>
                  <a:cubicBezTo>
                    <a:pt x="92" y="119"/>
                    <a:pt x="92" y="119"/>
                    <a:pt x="92" y="119"/>
                  </a:cubicBezTo>
                  <a:lnTo>
                    <a:pt x="49" y="18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E5E07D7E-E36B-4549-9FB3-3BA1E225948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94683" y="6569284"/>
              <a:ext cx="29671" cy="31249"/>
            </a:xfrm>
            <a:custGeom>
              <a:avLst/>
              <a:gdLst>
                <a:gd name="T0" fmla="*/ 37 w 40"/>
                <a:gd name="T1" fmla="*/ 20 h 41"/>
                <a:gd name="T2" fmla="*/ 37 w 40"/>
                <a:gd name="T3" fmla="*/ 20 h 41"/>
                <a:gd name="T4" fmla="*/ 20 w 40"/>
                <a:gd name="T5" fmla="*/ 4 h 41"/>
                <a:gd name="T6" fmla="*/ 3 w 40"/>
                <a:gd name="T7" fmla="*/ 20 h 41"/>
                <a:gd name="T8" fmla="*/ 3 w 40"/>
                <a:gd name="T9" fmla="*/ 21 h 41"/>
                <a:gd name="T10" fmla="*/ 20 w 40"/>
                <a:gd name="T11" fmla="*/ 37 h 41"/>
                <a:gd name="T12" fmla="*/ 37 w 40"/>
                <a:gd name="T13" fmla="*/ 20 h 41"/>
                <a:gd name="T14" fmla="*/ 0 w 40"/>
                <a:gd name="T15" fmla="*/ 21 h 41"/>
                <a:gd name="T16" fmla="*/ 0 w 40"/>
                <a:gd name="T17" fmla="*/ 20 h 41"/>
                <a:gd name="T18" fmla="*/ 20 w 40"/>
                <a:gd name="T19" fmla="*/ 0 h 41"/>
                <a:gd name="T20" fmla="*/ 40 w 40"/>
                <a:gd name="T21" fmla="*/ 20 h 41"/>
                <a:gd name="T22" fmla="*/ 40 w 40"/>
                <a:gd name="T23" fmla="*/ 20 h 41"/>
                <a:gd name="T24" fmla="*/ 20 w 40"/>
                <a:gd name="T25" fmla="*/ 41 h 41"/>
                <a:gd name="T26" fmla="*/ 0 w 40"/>
                <a:gd name="T27" fmla="*/ 2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41">
                  <a:moveTo>
                    <a:pt x="37" y="20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37" y="11"/>
                    <a:pt x="29" y="4"/>
                    <a:pt x="20" y="4"/>
                  </a:cubicBezTo>
                  <a:cubicBezTo>
                    <a:pt x="11" y="4"/>
                    <a:pt x="3" y="11"/>
                    <a:pt x="3" y="20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30"/>
                    <a:pt x="11" y="37"/>
                    <a:pt x="20" y="37"/>
                  </a:cubicBezTo>
                  <a:cubicBezTo>
                    <a:pt x="29" y="37"/>
                    <a:pt x="37" y="30"/>
                    <a:pt x="37" y="20"/>
                  </a:cubicBezTo>
                  <a:moveTo>
                    <a:pt x="0" y="21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32"/>
                    <a:pt x="31" y="41"/>
                    <a:pt x="20" y="41"/>
                  </a:cubicBezTo>
                  <a:cubicBezTo>
                    <a:pt x="8" y="41"/>
                    <a:pt x="0" y="32"/>
                    <a:pt x="0" y="21"/>
                  </a:cubicBezTo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3352F97F-F3A2-4B3E-9917-55B62713FD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703521" y="6576859"/>
              <a:ext cx="12626" cy="15151"/>
            </a:xfrm>
            <a:custGeom>
              <a:avLst/>
              <a:gdLst>
                <a:gd name="T0" fmla="*/ 9 w 17"/>
                <a:gd name="T1" fmla="*/ 10 h 20"/>
                <a:gd name="T2" fmla="*/ 12 w 17"/>
                <a:gd name="T3" fmla="*/ 7 h 20"/>
                <a:gd name="T4" fmla="*/ 12 w 17"/>
                <a:gd name="T5" fmla="*/ 7 h 20"/>
                <a:gd name="T6" fmla="*/ 9 w 17"/>
                <a:gd name="T7" fmla="*/ 4 h 20"/>
                <a:gd name="T8" fmla="*/ 5 w 17"/>
                <a:gd name="T9" fmla="*/ 4 h 20"/>
                <a:gd name="T10" fmla="*/ 5 w 17"/>
                <a:gd name="T11" fmla="*/ 10 h 20"/>
                <a:gd name="T12" fmla="*/ 9 w 17"/>
                <a:gd name="T13" fmla="*/ 10 h 20"/>
                <a:gd name="T14" fmla="*/ 0 w 17"/>
                <a:gd name="T15" fmla="*/ 2 h 20"/>
                <a:gd name="T16" fmla="*/ 2 w 17"/>
                <a:gd name="T17" fmla="*/ 0 h 20"/>
                <a:gd name="T18" fmla="*/ 9 w 17"/>
                <a:gd name="T19" fmla="*/ 0 h 20"/>
                <a:gd name="T20" fmla="*/ 15 w 17"/>
                <a:gd name="T21" fmla="*/ 2 h 20"/>
                <a:gd name="T22" fmla="*/ 17 w 17"/>
                <a:gd name="T23" fmla="*/ 7 h 20"/>
                <a:gd name="T24" fmla="*/ 17 w 17"/>
                <a:gd name="T25" fmla="*/ 7 h 20"/>
                <a:gd name="T26" fmla="*/ 13 w 17"/>
                <a:gd name="T27" fmla="*/ 13 h 20"/>
                <a:gd name="T28" fmla="*/ 16 w 17"/>
                <a:gd name="T29" fmla="*/ 17 h 20"/>
                <a:gd name="T30" fmla="*/ 16 w 17"/>
                <a:gd name="T31" fmla="*/ 18 h 20"/>
                <a:gd name="T32" fmla="*/ 14 w 17"/>
                <a:gd name="T33" fmla="*/ 20 h 20"/>
                <a:gd name="T34" fmla="*/ 12 w 17"/>
                <a:gd name="T35" fmla="*/ 19 h 20"/>
                <a:gd name="T36" fmla="*/ 8 w 17"/>
                <a:gd name="T37" fmla="*/ 14 h 20"/>
                <a:gd name="T38" fmla="*/ 5 w 17"/>
                <a:gd name="T39" fmla="*/ 14 h 20"/>
                <a:gd name="T40" fmla="*/ 5 w 17"/>
                <a:gd name="T41" fmla="*/ 18 h 20"/>
                <a:gd name="T42" fmla="*/ 2 w 17"/>
                <a:gd name="T43" fmla="*/ 20 h 20"/>
                <a:gd name="T44" fmla="*/ 0 w 17"/>
                <a:gd name="T45" fmla="*/ 18 h 20"/>
                <a:gd name="T46" fmla="*/ 0 w 17"/>
                <a:gd name="T4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" h="20">
                  <a:moveTo>
                    <a:pt x="9" y="10"/>
                  </a:moveTo>
                  <a:cubicBezTo>
                    <a:pt x="11" y="10"/>
                    <a:pt x="12" y="9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5"/>
                    <a:pt x="11" y="4"/>
                    <a:pt x="9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10"/>
                    <a:pt x="5" y="10"/>
                    <a:pt x="5" y="10"/>
                  </a:cubicBezTo>
                  <a:lnTo>
                    <a:pt x="9" y="10"/>
                  </a:lnTo>
                  <a:close/>
                  <a:moveTo>
                    <a:pt x="0" y="2"/>
                  </a:moveTo>
                  <a:cubicBezTo>
                    <a:pt x="0" y="1"/>
                    <a:pt x="1" y="0"/>
                    <a:pt x="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1"/>
                    <a:pt x="15" y="2"/>
                  </a:cubicBezTo>
                  <a:cubicBezTo>
                    <a:pt x="16" y="3"/>
                    <a:pt x="17" y="5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10"/>
                    <a:pt x="15" y="12"/>
                    <a:pt x="13" y="13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8"/>
                    <a:pt x="16" y="18"/>
                  </a:cubicBezTo>
                  <a:cubicBezTo>
                    <a:pt x="16" y="19"/>
                    <a:pt x="15" y="20"/>
                    <a:pt x="14" y="20"/>
                  </a:cubicBezTo>
                  <a:cubicBezTo>
                    <a:pt x="13" y="20"/>
                    <a:pt x="13" y="20"/>
                    <a:pt x="12" y="1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4" y="20"/>
                    <a:pt x="2" y="20"/>
                  </a:cubicBezTo>
                  <a:cubicBezTo>
                    <a:pt x="1" y="20"/>
                    <a:pt x="0" y="19"/>
                    <a:pt x="0" y="18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71707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sz="1800" baseline="0" dirty="0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0A2C43B-3928-4C21-81F0-0AA332C8F322}"/>
              </a:ext>
            </a:extLst>
          </p:cNvPr>
          <p:cNvSpPr txBox="1"/>
          <p:nvPr userDrawn="1"/>
        </p:nvSpPr>
        <p:spPr bwMode="white">
          <a:xfrm flipH="1">
            <a:off x="2074133" y="6506318"/>
            <a:ext cx="1729338" cy="186690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Confidential</a:t>
            </a:r>
            <a:r>
              <a:rPr lang="en-US" sz="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rPr>
              <a:t>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rPr>
              <a:t> │  </a:t>
            </a:r>
            <a:r>
              <a:rPr lang="en-US" sz="800" kern="120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©2019 VMware, Inc.</a:t>
            </a:r>
          </a:p>
        </p:txBody>
      </p:sp>
    </p:spTree>
    <p:extLst>
      <p:ext uri="{BB962C8B-B14F-4D97-AF65-F5344CB8AC3E}">
        <p14:creationId xmlns:p14="http://schemas.microsoft.com/office/powerpoint/2010/main" val="13206650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  <p:sldLayoutId id="2147483728" r:id="rId23"/>
    <p:sldLayoutId id="2147483729" r:id="rId24"/>
    <p:sldLayoutId id="2147483730" r:id="rId25"/>
    <p:sldLayoutId id="2147483731" r:id="rId26"/>
    <p:sldLayoutId id="2147483732" r:id="rId27"/>
    <p:sldLayoutId id="2147483733" r:id="rId28"/>
    <p:sldLayoutId id="2147483734" r:id="rId29"/>
    <p:sldLayoutId id="2147483735" r:id="rId30"/>
    <p:sldLayoutId id="2147483736" r:id="rId31"/>
    <p:sldLayoutId id="2147483737" r:id="rId32"/>
    <p:sldLayoutId id="2147483738" r:id="rId33"/>
    <p:sldLayoutId id="2147483739" r:id="rId34"/>
    <p:sldLayoutId id="2147483740" r:id="rId35"/>
    <p:sldLayoutId id="2147483741" r:id="rId36"/>
    <p:sldLayoutId id="2147483742" r:id="rId37"/>
    <p:sldLayoutId id="2147483743" r:id="rId38"/>
    <p:sldLayoutId id="2147483744" r:id="rId39"/>
    <p:sldLayoutId id="2147483745" r:id="rId40"/>
    <p:sldLayoutId id="2147483746" r:id="rId41"/>
    <p:sldLayoutId id="2147483747" r:id="rId42"/>
    <p:sldLayoutId id="2147483748" r:id="rId43"/>
    <p:sldLayoutId id="2147483749" r:id="rId44"/>
    <p:sldLayoutId id="2147483750" r:id="rId45"/>
    <p:sldLayoutId id="2147483751" r:id="rId46"/>
    <p:sldLayoutId id="2147483752" r:id="rId47"/>
    <p:sldLayoutId id="2147483753" r:id="rId4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​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18415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169863" algn="l" defTabSz="914400" rtl="0" eaLnBrk="1" latinLnBrk="0" hangingPunct="1">
        <a:lnSpc>
          <a:spcPct val="100000"/>
        </a:lnSpc>
        <a:spcBef>
          <a:spcPts val="300"/>
        </a:spcBef>
        <a:spcAft>
          <a:spcPts val="0"/>
        </a:spcAft>
        <a:buClr>
          <a:schemeClr val="tx2"/>
        </a:buClr>
        <a:buSzPct val="90000"/>
        <a:buFont typeface="Camphor Std" panose="020B0504030404020204" pitchFamily="34" charset="0"/>
        <a:buChar char="–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969963" indent="-166688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138113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Camphor Std" panose="020B0504030404020204" pitchFamily="34" charset="0"/>
        <a:buChar char="–"/>
        <a:tabLst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rabi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6pPr>
      <a:lvl7pPr marL="512763" indent="-228600" algn="l" defTabSz="914400" rtl="0" eaLnBrk="1" latinLnBrk="0" hangingPunct="1">
        <a:lnSpc>
          <a:spcPct val="100000"/>
        </a:lnSpc>
        <a:spcBef>
          <a:spcPts val="300"/>
        </a:spcBef>
        <a:buClr>
          <a:schemeClr val="tx2"/>
        </a:buClr>
        <a:buSzPct val="90000"/>
        <a:buFont typeface="+mj-lt"/>
        <a:buAutoNum type="alphaLcPeriod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741363" indent="-166688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SzPct val="90000"/>
        <a:buFont typeface="+mj-lt"/>
        <a:buAutoNum type="romanLcPeriod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84163" indent="-284163" algn="l" defTabSz="914400" rtl="0" eaLnBrk="1" latinLnBrk="0" hangingPunct="1">
        <a:lnSpc>
          <a:spcPct val="100000"/>
        </a:lnSpc>
        <a:spcBef>
          <a:spcPts val="1800"/>
        </a:spcBef>
        <a:buClr>
          <a:schemeClr val="tx2"/>
        </a:buClr>
        <a:buSzPct val="90000"/>
        <a:buFont typeface="+mj-lt"/>
        <a:buAutoNum type="alphaUcPeriod"/>
        <a:defRPr sz="20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  <p15:guide id="3" orient="horz" pos="1872">
          <p15:clr>
            <a:srgbClr val="F26B43"/>
          </p15:clr>
        </p15:guide>
        <p15:guide id="4" orient="horz" pos="1584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1008">
          <p15:clr>
            <a:srgbClr val="F26B43"/>
          </p15:clr>
        </p15:guide>
        <p15:guide id="7" orient="horz" pos="720">
          <p15:clr>
            <a:srgbClr val="F26B43"/>
          </p15:clr>
        </p15:guide>
        <p15:guide id="8" orient="horz" pos="576">
          <p15:clr>
            <a:srgbClr val="F26B43"/>
          </p15:clr>
        </p15:guide>
        <p15:guide id="9" orient="horz" pos="288">
          <p15:clr>
            <a:srgbClr val="F26B43"/>
          </p15:clr>
        </p15:guide>
        <p15:guide id="10" orient="horz">
          <p15:clr>
            <a:srgbClr val="F26B43"/>
          </p15:clr>
        </p15:guide>
        <p15:guide id="11" orient="horz" pos="2448">
          <p15:clr>
            <a:srgbClr val="F26B43"/>
          </p15:clr>
        </p15:guide>
        <p15:guide id="12" orient="horz" pos="2736">
          <p15:clr>
            <a:srgbClr val="F26B43"/>
          </p15:clr>
        </p15:guide>
        <p15:guide id="13" orient="horz" pos="3024">
          <p15:clr>
            <a:srgbClr val="F26B43"/>
          </p15:clr>
        </p15:guide>
        <p15:guide id="14" orient="horz" pos="3312">
          <p15:clr>
            <a:srgbClr val="F26B43"/>
          </p15:clr>
        </p15:guide>
        <p15:guide id="15" orient="horz" pos="3600">
          <p15:clr>
            <a:srgbClr val="F26B43"/>
          </p15:clr>
        </p15:guide>
        <p15:guide id="16" orient="horz" pos="3888">
          <p15:clr>
            <a:srgbClr val="F26B43"/>
          </p15:clr>
        </p15:guide>
        <p15:guide id="17" orient="horz" pos="4032">
          <p15:clr>
            <a:srgbClr val="F26B43"/>
          </p15:clr>
        </p15:guide>
        <p15:guide id="18" pos="3551">
          <p15:clr>
            <a:srgbClr val="F26B43"/>
          </p15:clr>
        </p15:guide>
        <p15:guide id="19" pos="3263">
          <p15:clr>
            <a:srgbClr val="F26B43"/>
          </p15:clr>
        </p15:guide>
        <p15:guide id="20" pos="2975">
          <p15:clr>
            <a:srgbClr val="F26B43"/>
          </p15:clr>
        </p15:guide>
        <p15:guide id="21" pos="2687">
          <p15:clr>
            <a:srgbClr val="F26B43"/>
          </p15:clr>
        </p15:guide>
        <p15:guide id="22" pos="2399">
          <p15:clr>
            <a:srgbClr val="F26B43"/>
          </p15:clr>
        </p15:guide>
        <p15:guide id="23" pos="2111">
          <p15:clr>
            <a:srgbClr val="F26B43"/>
          </p15:clr>
        </p15:guide>
        <p15:guide id="24" pos="1823">
          <p15:clr>
            <a:srgbClr val="F26B43"/>
          </p15:clr>
        </p15:guide>
        <p15:guide id="25" pos="1535">
          <p15:clr>
            <a:srgbClr val="F26B43"/>
          </p15:clr>
        </p15:guide>
        <p15:guide id="26" pos="1247">
          <p15:clr>
            <a:srgbClr val="F26B43"/>
          </p15:clr>
        </p15:guide>
        <p15:guide id="27" pos="959">
          <p15:clr>
            <a:srgbClr val="F26B43"/>
          </p15:clr>
        </p15:guide>
        <p15:guide id="28" pos="671">
          <p15:clr>
            <a:srgbClr val="F26B43"/>
          </p15:clr>
        </p15:guide>
        <p15:guide id="29" pos="383">
          <p15:clr>
            <a:srgbClr val="F26B43"/>
          </p15:clr>
        </p15:guide>
        <p15:guide id="30" pos="4127">
          <p15:clr>
            <a:srgbClr val="F26B43"/>
          </p15:clr>
        </p15:guide>
        <p15:guide id="31" pos="4415">
          <p15:clr>
            <a:srgbClr val="F26B43"/>
          </p15:clr>
        </p15:guide>
        <p15:guide id="32" pos="4703">
          <p15:clr>
            <a:srgbClr val="F26B43"/>
          </p15:clr>
        </p15:guide>
        <p15:guide id="33" pos="4991">
          <p15:clr>
            <a:srgbClr val="F26B43"/>
          </p15:clr>
        </p15:guide>
        <p15:guide id="34" pos="5279">
          <p15:clr>
            <a:srgbClr val="F26B43"/>
          </p15:clr>
        </p15:guide>
        <p15:guide id="35" pos="5567">
          <p15:clr>
            <a:srgbClr val="F26B43"/>
          </p15:clr>
        </p15:guide>
        <p15:guide id="36" pos="5855">
          <p15:clr>
            <a:srgbClr val="F26B43"/>
          </p15:clr>
        </p15:guide>
        <p15:guide id="37" pos="6143">
          <p15:clr>
            <a:srgbClr val="F26B43"/>
          </p15:clr>
        </p15:guide>
        <p15:guide id="38" pos="6431">
          <p15:clr>
            <a:srgbClr val="F26B43"/>
          </p15:clr>
        </p15:guide>
        <p15:guide id="39" pos="6719">
          <p15:clr>
            <a:srgbClr val="F26B43"/>
          </p15:clr>
        </p15:guide>
        <p15:guide id="40" pos="7007">
          <p15:clr>
            <a:srgbClr val="F26B43"/>
          </p15:clr>
        </p15:guide>
        <p15:guide id="41" pos="7295">
          <p15:clr>
            <a:srgbClr val="F26B43"/>
          </p15:clr>
        </p15:guide>
        <p15:guide id="42" pos="7678">
          <p15:clr>
            <a:srgbClr val="F26B43"/>
          </p15:clr>
        </p15:guide>
        <p15:guide id="43" orient="horz" pos="4320">
          <p15:clr>
            <a:srgbClr val="F26B43"/>
          </p15:clr>
        </p15:guide>
        <p15:guide id="4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7" y="330200"/>
            <a:ext cx="10972801" cy="8128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7" y="1371600"/>
            <a:ext cx="10972801" cy="4648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06499" y="6464301"/>
            <a:ext cx="5181600" cy="1492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srgbClr val="717074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0355" y="6464301"/>
            <a:ext cx="450850" cy="14922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000">
                <a:solidFill>
                  <a:schemeClr val="bg1"/>
                </a:solidFill>
              </a:defRPr>
            </a:lvl1pPr>
          </a:lstStyle>
          <a:p>
            <a:fld id="{6EA6D8CF-3CDE-4807-BCD2-C9F2B831AAA5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369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kern="1200" dirty="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2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–"/>
        <a:defRPr sz="18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3pPr>
      <a:lvl4pPr marL="960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–"/>
        <a:defRPr sz="14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4pPr>
      <a:lvl5pPr marL="11887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</a:schemeClr>
          </a:solidFill>
          <a:latin typeface="+mn-lt"/>
          <a:ea typeface="+mn-ea"/>
          <a:cs typeface="+mn-cs"/>
        </a:defRPr>
      </a:lvl5pPr>
      <a:lvl6pPr marL="14173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Calibri" panose="020F050202020403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459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745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Calibri" panose="020F050202020403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103120" indent="-182880" algn="l" defTabSz="914400" rtl="0" eaLnBrk="1" latinLnBrk="0" hangingPunct="1">
        <a:lnSpc>
          <a:spcPct val="9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9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rraform.io/downloads.html" TargetMode="External"/><Relationship Id="rId2" Type="http://schemas.openxmlformats.org/officeDocument/2006/relationships/hyperlink" Target="https://brew.sh/" TargetMode="External"/><Relationship Id="rId1" Type="http://schemas.openxmlformats.org/officeDocument/2006/relationships/slideLayout" Target="../slideLayouts/slideLayout9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6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5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FCBBCED-C2AA-4978-B248-2A75C6939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62" y="3840851"/>
            <a:ext cx="5885596" cy="577288"/>
          </a:xfrm>
        </p:spPr>
        <p:txBody>
          <a:bodyPr/>
          <a:lstStyle/>
          <a:p>
            <a:r>
              <a:rPr lang="en-US" sz="2800" b="1" cap="none" dirty="0" err="1"/>
              <a:t>Prabhu</a:t>
            </a:r>
            <a:r>
              <a:rPr lang="en-US" sz="2800" b="1" cap="none" dirty="0"/>
              <a:t> </a:t>
            </a:r>
            <a:r>
              <a:rPr lang="en-US" sz="2800" b="1" cap="none" dirty="0" err="1"/>
              <a:t>Barathi</a:t>
            </a:r>
            <a:endParaRPr lang="en-US" sz="2800" b="1" cap="none" dirty="0"/>
          </a:p>
        </p:txBody>
      </p:sp>
      <p:sp>
        <p:nvSpPr>
          <p:cNvPr id="10735" name="Google Shape;10735;p451"/>
          <p:cNvSpPr txBox="1">
            <a:spLocks noGrp="1"/>
          </p:cNvSpPr>
          <p:nvPr>
            <p:ph type="body" sz="quarter" idx="10"/>
          </p:nvPr>
        </p:nvSpPr>
        <p:spPr>
          <a:xfrm>
            <a:off x="592362" y="4654209"/>
            <a:ext cx="5704228" cy="267532"/>
          </a:xfrm>
        </p:spPr>
        <p:txBody>
          <a:bodyPr/>
          <a:lstStyle/>
          <a:p>
            <a:r>
              <a:rPr lang="en-US" kern="0" dirty="0">
                <a:solidFill>
                  <a:srgbClr val="FFFFFF"/>
                </a:solidFill>
                <a:latin typeface="Metropolis Regular" pitchFamily="2" charset="77"/>
                <a:cs typeface="Arial"/>
                <a:sym typeface="Arial"/>
              </a:rPr>
              <a:t>Cloud Developer Advocate | VMWare</a:t>
            </a:r>
          </a:p>
          <a:p>
            <a:endParaRPr lang="en-US" kern="0" dirty="0">
              <a:solidFill>
                <a:srgbClr val="000000"/>
              </a:solidFill>
              <a:latin typeface="Metropolis Regular" pitchFamily="2" charset="77"/>
              <a:cs typeface="Arial"/>
              <a:sym typeface="Arial"/>
            </a:endParaRPr>
          </a:p>
          <a:p>
            <a:r>
              <a:rPr lang="en-US" dirty="0"/>
              <a:t>@</a:t>
            </a:r>
            <a:r>
              <a:rPr lang="en-US" dirty="0" err="1"/>
              <a:t>prabhu_b</a:t>
            </a:r>
            <a:r>
              <a:rPr lang="en-US" dirty="0"/>
              <a:t> | </a:t>
            </a:r>
            <a:r>
              <a:rPr lang="en-US" dirty="0" err="1"/>
              <a:t>beyondvirtual.io</a:t>
            </a:r>
            <a:endParaRPr lang="en-US" dirty="0"/>
          </a:p>
          <a:p>
            <a:endParaRPr lang="en-US" dirty="0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F1606D0C-7661-624B-A4A5-1049AC99B2C6}"/>
              </a:ext>
            </a:extLst>
          </p:cNvPr>
          <p:cNvSpPr txBox="1">
            <a:spLocks/>
          </p:cNvSpPr>
          <p:nvPr/>
        </p:nvSpPr>
        <p:spPr>
          <a:xfrm>
            <a:off x="592362" y="3039178"/>
            <a:ext cx="5885596" cy="577288"/>
          </a:xfrm>
          <a:prstGeom prst="rect">
            <a:avLst/>
          </a:prstGeom>
        </p:spPr>
        <p:txBody>
          <a:bodyPr vert="horz" wrap="square" lIns="0" tIns="0" rIns="0" bIns="0" rtlCol="0" anchor="b">
            <a:noAutofit/>
          </a:bodyPr>
          <a:lstStyle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None/>
              <a:defRPr lang="en-US" sz="3800" b="0" kern="1200" cap="all" baseline="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b="1" cap="none" dirty="0"/>
              <a:t>The Right way to DevOps with Terraform and Ansible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E5C9C8-9F71-564D-9759-D701C40EB48D}"/>
              </a:ext>
            </a:extLst>
          </p:cNvPr>
          <p:cNvSpPr txBox="1"/>
          <p:nvPr/>
        </p:nvSpPr>
        <p:spPr>
          <a:xfrm>
            <a:off x="590928" y="5714999"/>
            <a:ext cx="2468890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400" b="1" dirty="0">
                <a:solidFill>
                  <a:schemeClr val="bg1"/>
                </a:solidFill>
              </a:rPr>
              <a:t>March 2019</a:t>
            </a:r>
          </a:p>
        </p:txBody>
      </p:sp>
    </p:spTree>
    <p:extLst>
      <p:ext uri="{BB962C8B-B14F-4D97-AF65-F5344CB8AC3E}">
        <p14:creationId xmlns:p14="http://schemas.microsoft.com/office/powerpoint/2010/main" val="164665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3068" y="320040"/>
            <a:ext cx="1154586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47"/>
            <a:endParaRPr lang="en-US" sz="1900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963877"/>
            <a:ext cx="349345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>
                <a:solidFill>
                  <a:schemeClr val="accent1"/>
                </a:solidFill>
              </a:rPr>
              <a:t>Terraform Components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71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976323" y="963877"/>
            <a:ext cx="6376108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rgbClr val="717074"/>
                </a:solidFill>
                <a:latin typeface="Arial"/>
              </a:rPr>
              <a:t>Constructs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>
              <a:solidFill>
                <a:srgbClr val="717074"/>
              </a:solidFill>
              <a:latin typeface="Arial"/>
            </a:endParaRPr>
          </a:p>
          <a:p>
            <a:pPr marL="800021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rgbClr val="717074"/>
                </a:solidFill>
                <a:latin typeface="Arial"/>
              </a:rPr>
              <a:t>Providers – responsible for understanding, executing the API, think AWS, cloud providers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>
              <a:solidFill>
                <a:srgbClr val="717074"/>
              </a:solidFill>
              <a:latin typeface="Arial"/>
            </a:endParaRPr>
          </a:p>
          <a:p>
            <a:pPr marL="800021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rgbClr val="717074"/>
                </a:solidFill>
                <a:latin typeface="Arial"/>
              </a:rPr>
              <a:t>Resources – instances, VM’s, VPC’s, Clusters etc.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>
              <a:solidFill>
                <a:srgbClr val="717074"/>
              </a:solidFill>
              <a:latin typeface="Arial"/>
            </a:endParaRPr>
          </a:p>
          <a:p>
            <a:pPr marL="800021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rgbClr val="717074"/>
                </a:solidFill>
                <a:latin typeface="Arial"/>
              </a:rPr>
              <a:t>Provisioners – take bare resource and boot-strap scripts or actions on resources.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>
              <a:solidFill>
                <a:srgbClr val="717074"/>
              </a:solidFill>
              <a:latin typeface="Arial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rgbClr val="717074"/>
                </a:solidFill>
                <a:latin typeface="Arial"/>
              </a:rPr>
              <a:t>Terraform Execution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>
              <a:solidFill>
                <a:srgbClr val="717074"/>
              </a:solidFill>
              <a:latin typeface="Arial"/>
            </a:endParaRPr>
          </a:p>
          <a:p>
            <a:pPr marL="800021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rgbClr val="717074"/>
                </a:solidFill>
                <a:latin typeface="Arial"/>
              </a:rPr>
              <a:t>Plan – terraform plan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>
              <a:solidFill>
                <a:srgbClr val="717074"/>
              </a:solidFill>
              <a:latin typeface="Arial"/>
            </a:endParaRPr>
          </a:p>
          <a:p>
            <a:pPr marL="800021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rgbClr val="717074"/>
                </a:solidFill>
                <a:latin typeface="Arial"/>
              </a:rPr>
              <a:t>Execute – terraform apply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>
              <a:solidFill>
                <a:srgbClr val="717074"/>
              </a:solidFill>
              <a:latin typeface="Arial"/>
            </a:endParaRPr>
          </a:p>
          <a:p>
            <a:pPr marL="800021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rgbClr val="717074"/>
                </a:solidFill>
                <a:latin typeface="Arial"/>
              </a:rPr>
              <a:t>Destroy – terraform destroy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570352" y="6033480"/>
            <a:ext cx="7820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6EA6D8CF-3CDE-4807-BCD2-C9F2B831AAA5}" type="slidenum">
              <a:rPr lang="en-US">
                <a:solidFill>
                  <a:srgbClr val="717074">
                    <a:alpha val="80000"/>
                  </a:srgbClr>
                </a:solidFill>
                <a:latin typeface="Arial"/>
              </a:rPr>
              <a:pPr algn="r">
                <a:spcAft>
                  <a:spcPts val="600"/>
                </a:spcAft>
              </a:pPr>
              <a:t>10</a:t>
            </a:fld>
            <a:endParaRPr lang="en-US">
              <a:solidFill>
                <a:srgbClr val="717074">
                  <a:alpha val="80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8447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963877"/>
            <a:ext cx="349345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>
                <a:solidFill>
                  <a:schemeClr val="accent1"/>
                </a:solidFill>
              </a:rPr>
              <a:t>Getting started with Terraform on MacOS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76323" y="963877"/>
            <a:ext cx="6376108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Install brew : </a:t>
            </a:r>
            <a:r>
              <a:rPr lang="en-US" sz="2000">
                <a:hlinkClick r:id="rId2"/>
              </a:rPr>
              <a:t>https://brew.sh/</a:t>
            </a:r>
            <a:r>
              <a:rPr lang="en-US" sz="2000"/>
              <a:t>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Install Terraform using brew : brew install terraform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Upgrading: </a:t>
            </a:r>
          </a:p>
          <a:p>
            <a:pPr marL="800021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brew update</a:t>
            </a:r>
            <a:endParaRPr lang="en-US" sz="2000"/>
          </a:p>
          <a:p>
            <a:pPr marL="800021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brew upgrade</a:t>
            </a:r>
            <a:endParaRPr lang="en-US" sz="200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Manual – Download binary from Hashicorp: </a:t>
            </a:r>
          </a:p>
          <a:p>
            <a:pPr marL="800021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hlinkClick r:id="rId3"/>
              </a:rPr>
              <a:t>https://www.terraform.io/downloads.html</a:t>
            </a:r>
            <a:endParaRPr lang="en-US" sz="2000"/>
          </a:p>
          <a:p>
            <a:pPr marL="800021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Install Atom, Visual Code or your favorite text editor. Next gen ones are better!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  <a:p>
            <a:pPr marL="800021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570352" y="6033480"/>
            <a:ext cx="7820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6EA6D8CF-3CDE-4807-BCD2-C9F2B831AAA5}" type="slidenum">
              <a:rPr lang="en-US">
                <a:solidFill>
                  <a:schemeClr val="tx1">
                    <a:alpha val="80000"/>
                  </a:schemeClr>
                </a:solidFill>
              </a:rPr>
              <a:pPr algn="r"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753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Terraform and AWS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srgbClr val="717074"/>
                </a:solidFill>
                <a:latin typeface="Arial"/>
              </a:rPr>
              <a:pPr/>
              <a:t>12</a:t>
            </a:fld>
            <a:endParaRPr lang="en-US">
              <a:solidFill>
                <a:srgbClr val="717074"/>
              </a:solidFill>
              <a:latin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122" y="1457325"/>
            <a:ext cx="7044121" cy="478876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160634" y="2106608"/>
            <a:ext cx="2300749" cy="13273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60633" y="2367502"/>
            <a:ext cx="4572000" cy="19332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976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963877"/>
            <a:ext cx="349345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>
                <a:solidFill>
                  <a:schemeClr val="accent1"/>
                </a:solidFill>
              </a:rPr>
              <a:t>Hello world…or hello EC2 instances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76323" y="963877"/>
            <a:ext cx="6376108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Provider = AWS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Resource = EC2 instance, type t2.micro and tag = TestVM-1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Simple script – but most likely you’ll have something more complicated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Four files : </a:t>
            </a:r>
          </a:p>
          <a:p>
            <a:pPr marL="800021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something.tf &gt; bulk of Terraform configuration</a:t>
            </a:r>
          </a:p>
          <a:p>
            <a:pPr marL="800021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variables.tf &gt; variable definition </a:t>
            </a:r>
          </a:p>
          <a:p>
            <a:pPr marL="800021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Something.tfvars &gt; values for the variables </a:t>
            </a:r>
          </a:p>
          <a:p>
            <a:pPr marL="800021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e.g. </a:t>
            </a:r>
          </a:p>
          <a:p>
            <a:pPr marL="1257147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variables.tf contains subnet information and string defining it</a:t>
            </a:r>
          </a:p>
          <a:p>
            <a:pPr marL="1257147" lvl="2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something.tfvars contains the actual value for subnet</a:t>
            </a:r>
          </a:p>
          <a:p>
            <a:pPr marL="800021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/>
          </a:p>
          <a:p>
            <a:pPr marL="800021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/>
              <a:t>something.tfstate – state file for resources that have been provisioned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570352" y="6033480"/>
            <a:ext cx="7820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6EA6D8CF-3CDE-4807-BCD2-C9F2B831AAA5}" type="slidenum">
              <a:rPr lang="en-US">
                <a:solidFill>
                  <a:schemeClr val="tx1">
                    <a:alpha val="80000"/>
                  </a:schemeClr>
                </a:solidFill>
              </a:rPr>
              <a:pPr algn="r">
                <a:spcAft>
                  <a:spcPts val="600"/>
                </a:spcAft>
              </a:pPr>
              <a:t>13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915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DFE05F-F54C-C34A-9792-F2E6DEFEF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065" y="293482"/>
            <a:ext cx="11003870" cy="381000"/>
          </a:xfrm>
        </p:spPr>
        <p:txBody>
          <a:bodyPr/>
          <a:lstStyle/>
          <a:p>
            <a:r>
              <a:rPr lang="en-US" dirty="0"/>
              <a:t>Demo – FitCycle App</a:t>
            </a:r>
          </a:p>
        </p:txBody>
      </p:sp>
      <p:pic>
        <p:nvPicPr>
          <p:cNvPr id="5" name="Picture 4" descr="Architecture drawing for ACME FitCycle Applicatiom">
            <a:extLst>
              <a:ext uri="{FF2B5EF4-FFF2-40B4-BE49-F238E27FC236}">
                <a16:creationId xmlns:a16="http://schemas.microsoft.com/office/drawing/2014/main" id="{1285003A-3465-8047-B6C8-CBFEA40A5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121" y="805070"/>
            <a:ext cx="7832035" cy="549109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931A105-6400-5447-908A-708499E80DFE}"/>
              </a:ext>
            </a:extLst>
          </p:cNvPr>
          <p:cNvSpPr txBox="1"/>
          <p:nvPr/>
        </p:nvSpPr>
        <p:spPr>
          <a:xfrm>
            <a:off x="5909912" y="6296162"/>
            <a:ext cx="5601903" cy="184666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/>
              <a:t>GitHub Repo - </a:t>
            </a:r>
            <a:r>
              <a:rPr lang="en-US" sz="1200" b="1" dirty="0" err="1"/>
              <a:t>github.com</a:t>
            </a:r>
            <a:r>
              <a:rPr lang="en-US" sz="1200" b="1" dirty="0"/>
              <a:t>/vmwarecloudadvocacy/</a:t>
            </a:r>
            <a:r>
              <a:rPr lang="en-US" sz="1200" b="1" dirty="0" err="1"/>
              <a:t>vcs</a:t>
            </a:r>
            <a:r>
              <a:rPr lang="en-US" sz="1200" b="1" dirty="0"/>
              <a:t>-</a:t>
            </a:r>
            <a:r>
              <a:rPr lang="en-US" sz="1200" b="1" dirty="0" err="1"/>
              <a:t>fitcycle</a:t>
            </a:r>
            <a:r>
              <a:rPr lang="en-US" sz="1200" b="1" dirty="0"/>
              <a:t>-deployer</a:t>
            </a:r>
          </a:p>
        </p:txBody>
      </p:sp>
    </p:spTree>
    <p:extLst>
      <p:ext uri="{BB962C8B-B14F-4D97-AF65-F5344CB8AC3E}">
        <p14:creationId xmlns:p14="http://schemas.microsoft.com/office/powerpoint/2010/main" val="4044958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9557" y="343486"/>
            <a:ext cx="11435814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0544DA-42C5-2B48-9EE3-A9045C883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24" y="466579"/>
            <a:ext cx="11136952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>
                <a:solidFill>
                  <a:srgbClr val="FFFFFF"/>
                </a:solidFill>
              </a:rPr>
              <a:t>How does this look end-to-end with a pipeline?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10812" y="1448631"/>
            <a:ext cx="7770376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Image title">
            <a:extLst>
              <a:ext uri="{FF2B5EF4-FFF2-40B4-BE49-F238E27FC236}">
                <a16:creationId xmlns:a16="http://schemas.microsoft.com/office/drawing/2014/main" id="{63F86091-164A-DD49-8971-4D3D61D394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4576" y="2509912"/>
            <a:ext cx="7687762" cy="3997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2B0F8A4-E9EF-484C-BFB6-3567F10A3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9945" y="6522430"/>
            <a:ext cx="2742486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6EA6D8CF-3CDE-4807-BCD2-C9F2B831AAA5}" type="slidenum">
              <a:rPr lang="en-US" sz="1200">
                <a:solidFill>
                  <a:srgbClr val="898989"/>
                </a:solidFill>
                <a:latin typeface="Arial"/>
              </a:rPr>
              <a:pPr algn="r">
                <a:spcAft>
                  <a:spcPts val="600"/>
                </a:spcAft>
              </a:pPr>
              <a:t>15</a:t>
            </a:fld>
            <a:endParaRPr lang="en-US" sz="1200">
              <a:solidFill>
                <a:srgbClr val="898989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20371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9CA3C6-BD23-2D4A-86EB-2781F5DE0F76}"/>
              </a:ext>
            </a:extLst>
          </p:cNvPr>
          <p:cNvSpPr txBox="1"/>
          <p:nvPr/>
        </p:nvSpPr>
        <p:spPr>
          <a:xfrm>
            <a:off x="-1189608" y="186431"/>
            <a:ext cx="65" cy="184666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endParaRPr lang="en-US" sz="12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0E18265-9B52-4945-9BCB-C4CD014F9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3652" y="1228033"/>
            <a:ext cx="406400" cy="406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5600356-4AFC-4345-A953-C6A7749E0AE2}"/>
              </a:ext>
            </a:extLst>
          </p:cNvPr>
          <p:cNvSpPr txBox="1"/>
          <p:nvPr/>
        </p:nvSpPr>
        <p:spPr>
          <a:xfrm>
            <a:off x="7343954" y="1233985"/>
            <a:ext cx="4848046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b="1" dirty="0"/>
              <a:t>@</a:t>
            </a:r>
            <a:r>
              <a:rPr lang="en-US" b="1" dirty="0" err="1"/>
              <a:t>prabhubarathi</a:t>
            </a:r>
            <a:r>
              <a:rPr lang="en-US" b="1" dirty="0"/>
              <a:t> | vmwarecloudadvocacy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1D704E-D23F-DF4F-8783-81BF83029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343" y="1670809"/>
            <a:ext cx="741017" cy="74101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BBFE42-05D3-4E48-B54E-89D68792AB7F}"/>
              </a:ext>
            </a:extLst>
          </p:cNvPr>
          <p:cNvSpPr txBox="1"/>
          <p:nvPr/>
        </p:nvSpPr>
        <p:spPr>
          <a:xfrm>
            <a:off x="7354958" y="1839649"/>
            <a:ext cx="3180522" cy="276999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b="1" dirty="0"/>
              <a:t>@</a:t>
            </a:r>
            <a:r>
              <a:rPr lang="en-US" b="1" dirty="0" err="1"/>
              <a:t>prabhu_b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CFDA5D-B1F7-9A45-8A03-FDA4C237FB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83291"/>
            <a:ext cx="1516540" cy="10562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FA9699-C559-5745-846D-A480E11E703E}"/>
              </a:ext>
            </a:extLst>
          </p:cNvPr>
          <p:cNvSpPr txBox="1"/>
          <p:nvPr/>
        </p:nvSpPr>
        <p:spPr>
          <a:xfrm>
            <a:off x="7354958" y="2482909"/>
            <a:ext cx="2663686" cy="246221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spcAft>
                <a:spcPts val="600"/>
              </a:spcAft>
            </a:pPr>
            <a:r>
              <a:rPr lang="en-US" sz="1600" b="1" dirty="0"/>
              <a:t>www.Beyondvirtual.io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58518CE-C989-534A-89B3-87E7723247B3}"/>
              </a:ext>
            </a:extLst>
          </p:cNvPr>
          <p:cNvSpPr/>
          <p:nvPr/>
        </p:nvSpPr>
        <p:spPr>
          <a:xfrm>
            <a:off x="2027583" y="6490252"/>
            <a:ext cx="785191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endParaRPr lang="en-US" sz="1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6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963877"/>
            <a:ext cx="3493452" cy="4930246"/>
          </a:xfrm>
        </p:spPr>
        <p:txBody>
          <a:bodyPr vert="horz" wrap="none" lIns="91440" tIns="45720" rIns="91440" bIns="45720" rtlCol="0" anchor="ctr">
            <a:normAutofit/>
          </a:bodyPr>
          <a:lstStyle/>
          <a:p>
            <a:pPr algn="r"/>
            <a:r>
              <a:rPr lang="en-US" sz="4400">
                <a:solidFill>
                  <a:schemeClr val="accent1"/>
                </a:solidFill>
              </a:rPr>
              <a:t>Agenda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76323" y="963877"/>
            <a:ext cx="6376108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Infrastructure as Code (</a:t>
            </a:r>
            <a:r>
              <a:rPr lang="en-US" sz="2400" dirty="0" err="1"/>
              <a:t>IaC</a:t>
            </a:r>
            <a:r>
              <a:rPr lang="en-US" sz="2400" dirty="0"/>
              <a:t>) Basics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Terraform ?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Why Terraform ? Terraform v/s Others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Sample code – Hello EC2 instances in AWS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Demo of sample app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570352" y="6033480"/>
            <a:ext cx="7820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EA6D8CF-3CDE-4807-BCD2-C9F2B831AAA5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11036" y="1457325"/>
            <a:ext cx="10969943" cy="8128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endParaRPr lang="en-US" sz="2000"/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2075993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E6FD69-5F71-9341-8AFF-5D82E9ABB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6D8CF-3CDE-4807-BCD2-C9F2B831AAA5}" type="slidenum">
              <a:rPr lang="en-US" smtClean="0">
                <a:solidFill>
                  <a:srgbClr val="717074"/>
                </a:solidFill>
                <a:latin typeface="Arial"/>
              </a:rPr>
              <a:pPr/>
              <a:t>3</a:t>
            </a:fld>
            <a:endParaRPr lang="en-US">
              <a:solidFill>
                <a:srgbClr val="717074"/>
              </a:solidFill>
              <a:latin typeface="Arial"/>
            </a:endParaRPr>
          </a:p>
        </p:txBody>
      </p:sp>
      <p:sp>
        <p:nvSpPr>
          <p:cNvPr id="4" name="Title 8">
            <a:extLst>
              <a:ext uri="{FF2B5EF4-FFF2-40B4-BE49-F238E27FC236}">
                <a16:creationId xmlns:a16="http://schemas.microsoft.com/office/drawing/2014/main" id="{3604CDA3-DC36-0343-A7EC-D9F46BEBC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960" y="412751"/>
            <a:ext cx="11003870" cy="381000"/>
          </a:xfrm>
        </p:spPr>
        <p:txBody>
          <a:bodyPr/>
          <a:lstStyle/>
          <a:p>
            <a:r>
              <a:rPr lang="en-US" dirty="0"/>
              <a:t>The Right Way – Use Both Terraform and Ansible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8660DE-202A-8F4C-87CF-B2A16E72A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599" y="2198011"/>
            <a:ext cx="3683000" cy="127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3F2A95-CDBF-6E4C-94C6-8BDAEA36A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9631" y="2030308"/>
            <a:ext cx="1110460" cy="11104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8937C7-5605-DC4C-AE37-4A54D450CB6E}"/>
              </a:ext>
            </a:extLst>
          </p:cNvPr>
          <p:cNvSpPr txBox="1"/>
          <p:nvPr/>
        </p:nvSpPr>
        <p:spPr>
          <a:xfrm>
            <a:off x="1003852" y="3816626"/>
            <a:ext cx="4303644" cy="30777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/>
              <a:t>Provisioning of Cloud Infrastructure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11B367-EEBF-6341-81AE-660A85594719}"/>
              </a:ext>
            </a:extLst>
          </p:cNvPr>
          <p:cNvSpPr txBox="1"/>
          <p:nvPr/>
        </p:nvSpPr>
        <p:spPr>
          <a:xfrm>
            <a:off x="6803039" y="3816625"/>
            <a:ext cx="4303644" cy="61555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dirty="0"/>
              <a:t>Automation of Application Configuration</a:t>
            </a:r>
          </a:p>
        </p:txBody>
      </p:sp>
    </p:spTree>
    <p:extLst>
      <p:ext uri="{BB962C8B-B14F-4D97-AF65-F5344CB8AC3E}">
        <p14:creationId xmlns:p14="http://schemas.microsoft.com/office/powerpoint/2010/main" val="3565926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72">
            <a:extLst>
              <a:ext uri="{FF2B5EF4-FFF2-40B4-BE49-F238E27FC236}">
                <a16:creationId xmlns:a16="http://schemas.microsoft.com/office/drawing/2014/main" id="{99899462-FC16-43B0-966B-FCA2634507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654670" y="478233"/>
            <a:ext cx="7032290" cy="5918673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47"/>
            <a:endParaRPr lang="en-US" sz="1900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964BEA-5974-8446-818C-7AC147F5E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971" y="1053711"/>
            <a:ext cx="5637525" cy="142444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Immutable Infrastructure</a:t>
            </a:r>
          </a:p>
        </p:txBody>
      </p:sp>
      <p:pic>
        <p:nvPicPr>
          <p:cNvPr id="1028" name="Picture 4" descr="Image title">
            <a:extLst>
              <a:ext uri="{FF2B5EF4-FFF2-40B4-BE49-F238E27FC236}">
                <a16:creationId xmlns:a16="http://schemas.microsoft.com/office/drawing/2014/main" id="{4D72648F-AEB9-0746-A519-332B79DD5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594" y="3429001"/>
            <a:ext cx="3661776" cy="2490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AFEA932-2DF1-410C-A00A-7A1E7DBF7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30272" y="2639023"/>
            <a:ext cx="4561253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Image title">
            <a:extLst>
              <a:ext uri="{FF2B5EF4-FFF2-40B4-BE49-F238E27FC236}">
                <a16:creationId xmlns:a16="http://schemas.microsoft.com/office/drawing/2014/main" id="{2A7C226B-0C83-8641-9965-7B9F1CCB0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29" y="628179"/>
            <a:ext cx="3661776" cy="166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E77439-950E-1C47-BA3E-5B1692680551}"/>
              </a:ext>
            </a:extLst>
          </p:cNvPr>
          <p:cNvSpPr txBox="1"/>
          <p:nvPr/>
        </p:nvSpPr>
        <p:spPr>
          <a:xfrm>
            <a:off x="5297970" y="2799890"/>
            <a:ext cx="5745690" cy="29875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solidFill>
                  <a:srgbClr val="FFFFFF"/>
                </a:solidFill>
                <a:latin typeface="Arial"/>
              </a:rPr>
              <a:t>Err – what is this?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>
              <a:solidFill>
                <a:srgbClr val="FFFFFF"/>
              </a:solidFill>
              <a:latin typeface="Arial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solidFill>
                  <a:srgbClr val="FFFFFF"/>
                </a:solidFill>
                <a:latin typeface="Arial"/>
              </a:rPr>
              <a:t>Provision new server every time/de-provision old ones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solidFill>
                  <a:srgbClr val="FFFFFF"/>
                </a:solidFill>
                <a:latin typeface="Arial"/>
              </a:rPr>
              <a:t>i.e. cue the cattle v/s pet analogy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>
              <a:solidFill>
                <a:srgbClr val="FFFFFF"/>
              </a:solidFill>
              <a:latin typeface="Arial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solidFill>
                  <a:srgbClr val="FFFFFF"/>
                </a:solidFill>
                <a:latin typeface="Arial"/>
              </a:rPr>
              <a:t>In prod – helps with Blue/Green deployments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>
              <a:solidFill>
                <a:srgbClr val="FFFFFF"/>
              </a:solidFill>
              <a:latin typeface="Arial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>
                <a:solidFill>
                  <a:srgbClr val="FFFFFF"/>
                </a:solidFill>
                <a:latin typeface="Arial"/>
              </a:rPr>
              <a:t>Rapid and iterative development ultimately.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>
              <a:solidFill>
                <a:srgbClr val="FFFFFF"/>
              </a:solidFill>
              <a:latin typeface="Arial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>
              <a:solidFill>
                <a:srgbClr val="FFFFFF"/>
              </a:solidFill>
              <a:latin typeface="Arial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709A3EE-9DBD-A448-961A-5C6A610F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27836" y="6455504"/>
            <a:ext cx="64918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6EA6D8CF-3CDE-4807-BCD2-C9F2B831AAA5}" type="slidenum">
              <a:rPr lang="en-US" sz="1200">
                <a:solidFill>
                  <a:srgbClr val="717074">
                    <a:tint val="75000"/>
                  </a:srgbClr>
                </a:solidFill>
                <a:latin typeface="Arial"/>
              </a:rPr>
              <a:pPr algn="r">
                <a:spcAft>
                  <a:spcPts val="600"/>
                </a:spcAft>
              </a:pPr>
              <a:t>4</a:t>
            </a:fld>
            <a:endParaRPr lang="en-US" sz="1200">
              <a:solidFill>
                <a:srgbClr val="717074">
                  <a:tint val="75000"/>
                </a:srgbClr>
              </a:solidFill>
              <a:latin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5363A3-6ECC-FB47-BE03-1226E07197BA}"/>
              </a:ext>
            </a:extLst>
          </p:cNvPr>
          <p:cNvSpPr txBox="1"/>
          <p:nvPr/>
        </p:nvSpPr>
        <p:spPr>
          <a:xfrm>
            <a:off x="1552364" y="229428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914247">
              <a:lnSpc>
                <a:spcPct val="90000"/>
              </a:lnSpc>
            </a:pPr>
            <a:r>
              <a:rPr lang="en-US" sz="900" dirty="0">
                <a:solidFill>
                  <a:srgbClr val="717074"/>
                </a:solidFill>
                <a:latin typeface="Arial"/>
              </a:rPr>
              <a:t>Mutable Infrastructure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D367C6-B83B-A44A-B2A9-A67771F4B703}"/>
              </a:ext>
            </a:extLst>
          </p:cNvPr>
          <p:cNvSpPr txBox="1"/>
          <p:nvPr/>
        </p:nvSpPr>
        <p:spPr>
          <a:xfrm>
            <a:off x="1471682" y="594360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defTabSz="914247">
              <a:lnSpc>
                <a:spcPct val="90000"/>
              </a:lnSpc>
            </a:pPr>
            <a:r>
              <a:rPr lang="en-US" sz="900" dirty="0">
                <a:solidFill>
                  <a:srgbClr val="717074"/>
                </a:solidFill>
                <a:latin typeface="Arial"/>
              </a:rPr>
              <a:t>Immutable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2543303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839569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>
                <a:solidFill>
                  <a:srgbClr val="717074"/>
                </a:solidFill>
                <a:latin typeface="Arial"/>
              </a:rPr>
              <a:t>Some Basics first….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09945" y="6356351"/>
            <a:ext cx="274248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6EA6D8CF-3CDE-4807-BCD2-C9F2B831AAA5}" type="slidenum">
              <a:rPr lang="en-US" sz="1200">
                <a:solidFill>
                  <a:srgbClr val="717074">
                    <a:tint val="75000"/>
                  </a:srgbClr>
                </a:solidFill>
                <a:latin typeface="Arial"/>
              </a:rPr>
              <a:pPr algn="r">
                <a:spcAft>
                  <a:spcPts val="600"/>
                </a:spcAft>
              </a:pPr>
              <a:t>5</a:t>
            </a:fld>
            <a:endParaRPr lang="en-US" sz="1200">
              <a:solidFill>
                <a:srgbClr val="717074">
                  <a:tint val="75000"/>
                </a:srgbClr>
              </a:solidFill>
              <a:latin typeface="Arial"/>
            </a:endParaRPr>
          </a:p>
        </p:txBody>
      </p:sp>
      <p:graphicFrame>
        <p:nvGraphicFramePr>
          <p:cNvPr id="9" name="TextBox 6">
            <a:extLst>
              <a:ext uri="{FF2B5EF4-FFF2-40B4-BE49-F238E27FC236}">
                <a16:creationId xmlns:a16="http://schemas.microsoft.com/office/drawing/2014/main" id="{D4BC1C53-7116-4B46-B263-72EE260B17F1}"/>
              </a:ext>
            </a:extLst>
          </p:cNvPr>
          <p:cNvGraphicFramePr/>
          <p:nvPr>
            <p:extLst/>
          </p:nvPr>
        </p:nvGraphicFramePr>
        <p:xfrm>
          <a:off x="839569" y="1825625"/>
          <a:ext cx="10512862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97821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9" y="0"/>
            <a:ext cx="1218882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47"/>
            <a:endParaRPr lang="en-US" sz="1900">
              <a:solidFill>
                <a:prstClr val="white"/>
              </a:solidFill>
              <a:latin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8" y="0"/>
            <a:ext cx="2013032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47"/>
            <a:endParaRPr lang="en-US" sz="1900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502" y="2074364"/>
            <a:ext cx="2751637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Putting it together - comparison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137" y="2070886"/>
            <a:ext cx="7186327" cy="27128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08900" y="6356351"/>
            <a:ext cx="55986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6EA6D8CF-3CDE-4807-BCD2-C9F2B831AAA5}" type="slidenum">
              <a:rPr lang="en-US" sz="1200">
                <a:solidFill>
                  <a:srgbClr val="898989"/>
                </a:solidFill>
                <a:latin typeface="Arial"/>
              </a:rPr>
              <a:pPr algn="r">
                <a:spcAft>
                  <a:spcPts val="600"/>
                </a:spcAft>
              </a:pPr>
              <a:t>6</a:t>
            </a:fld>
            <a:endParaRPr lang="en-US" sz="1200">
              <a:solidFill>
                <a:srgbClr val="898989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3578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3068" y="320040"/>
            <a:ext cx="1154586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47"/>
            <a:endParaRPr lang="en-US" sz="1900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963877"/>
            <a:ext cx="349345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>
                <a:solidFill>
                  <a:schemeClr val="accent1"/>
                </a:solidFill>
              </a:rPr>
              <a:t>What is Terraform?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71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976323" y="963877"/>
            <a:ext cx="6376108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717074"/>
                </a:solidFill>
                <a:latin typeface="Arial"/>
              </a:rPr>
              <a:t>Part of </a:t>
            </a:r>
            <a:r>
              <a:rPr lang="en-US" sz="1700" dirty="0" err="1">
                <a:solidFill>
                  <a:srgbClr val="717074"/>
                </a:solidFill>
                <a:latin typeface="Arial"/>
              </a:rPr>
              <a:t>Hashicorp</a:t>
            </a:r>
            <a:r>
              <a:rPr lang="en-US" sz="1700" dirty="0">
                <a:solidFill>
                  <a:srgbClr val="717074"/>
                </a:solidFill>
                <a:latin typeface="Arial"/>
              </a:rPr>
              <a:t> DevOps Tool suite. Others are Vagrant, Packer, Vault, Consul, Nomad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717074"/>
              </a:solidFill>
              <a:latin typeface="Arial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717074"/>
                </a:solidFill>
                <a:latin typeface="Arial"/>
              </a:rPr>
              <a:t>Opensource tool to build, change, version, infrastructure across multiple providers</a:t>
            </a:r>
          </a:p>
          <a:p>
            <a:pPr marL="800021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717074"/>
                </a:solidFill>
                <a:latin typeface="Arial"/>
              </a:rPr>
              <a:t>Opensource!</a:t>
            </a:r>
          </a:p>
          <a:p>
            <a:pPr marL="800021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717074"/>
                </a:solidFill>
                <a:latin typeface="Arial"/>
              </a:rPr>
              <a:t>Multiple resources – AWS, vSphere, </a:t>
            </a:r>
            <a:r>
              <a:rPr lang="en-US" sz="1700" dirty="0" err="1">
                <a:solidFill>
                  <a:srgbClr val="717074"/>
                </a:solidFill>
                <a:latin typeface="Arial"/>
              </a:rPr>
              <a:t>Openstack</a:t>
            </a:r>
            <a:endParaRPr lang="en-US" sz="1700" dirty="0">
              <a:solidFill>
                <a:srgbClr val="717074"/>
              </a:solidFill>
              <a:latin typeface="Arial"/>
            </a:endParaRPr>
          </a:p>
          <a:p>
            <a:pPr marL="800021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717074"/>
                </a:solidFill>
                <a:latin typeface="Arial"/>
              </a:rPr>
              <a:t>DNS Entries, SaaS features etc. </a:t>
            </a:r>
          </a:p>
          <a:p>
            <a:pPr marL="800021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717074"/>
              </a:solidFill>
              <a:latin typeface="Arial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717074"/>
                </a:solidFill>
                <a:latin typeface="Arial"/>
              </a:rPr>
              <a:t>Infrastructure as Code – describe end-state in a high-level syntax. Share and re-use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717074"/>
              </a:solidFill>
              <a:latin typeface="Arial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717074"/>
                </a:solidFill>
                <a:latin typeface="Arial"/>
              </a:rPr>
              <a:t>Execution plans – Planning step to generate execution plan.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717074"/>
              </a:solidFill>
              <a:latin typeface="Arial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rgbClr val="717074"/>
                </a:solidFill>
                <a:latin typeface="Arial"/>
              </a:rPr>
              <a:t>Resource Graph – Graph of all resources, dependency map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717074"/>
              </a:solidFill>
              <a:latin typeface="Arial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>
              <a:solidFill>
                <a:srgbClr val="717074"/>
              </a:solidFill>
              <a:latin typeface="Arial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570352" y="6033480"/>
            <a:ext cx="7820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6EA6D8CF-3CDE-4807-BCD2-C9F2B831AAA5}" type="slidenum">
              <a:rPr lang="en-US">
                <a:solidFill>
                  <a:srgbClr val="717074">
                    <a:alpha val="80000"/>
                  </a:srgbClr>
                </a:solidFill>
                <a:latin typeface="Arial"/>
              </a:rPr>
              <a:pPr algn="r">
                <a:spcAft>
                  <a:spcPts val="600"/>
                </a:spcAft>
              </a:pPr>
              <a:t>7</a:t>
            </a:fld>
            <a:endParaRPr lang="en-US">
              <a:solidFill>
                <a:srgbClr val="717074">
                  <a:alpha val="80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48701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3068" y="320040"/>
            <a:ext cx="1154586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47"/>
            <a:endParaRPr lang="en-US" sz="1900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569" y="963877"/>
            <a:ext cx="349345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 dirty="0">
                <a:solidFill>
                  <a:schemeClr val="accent1"/>
                </a:solidFill>
              </a:rPr>
              <a:t>Why Terraform ? Terraform v/s others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71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976323" y="963877"/>
            <a:ext cx="6376108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17074"/>
                </a:solidFill>
                <a:latin typeface="Arial"/>
              </a:rPr>
              <a:t>Single definition for multiple resources </a:t>
            </a:r>
          </a:p>
          <a:p>
            <a:pPr marL="800021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17074"/>
                </a:solidFill>
                <a:latin typeface="Arial"/>
              </a:rPr>
              <a:t>Orchestrate instances across AWS, Azure and other cloud providers</a:t>
            </a:r>
          </a:p>
          <a:p>
            <a:pPr marL="800021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17074"/>
                </a:solidFill>
                <a:latin typeface="Arial"/>
              </a:rPr>
              <a:t>Update DNS</a:t>
            </a:r>
          </a:p>
          <a:p>
            <a:pPr marL="800021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17074"/>
                </a:solidFill>
                <a:latin typeface="Arial"/>
              </a:rPr>
              <a:t>Deploy on-</a:t>
            </a:r>
            <a:r>
              <a:rPr lang="en-US" sz="2000" dirty="0" err="1">
                <a:solidFill>
                  <a:srgbClr val="717074"/>
                </a:solidFill>
                <a:latin typeface="Arial"/>
              </a:rPr>
              <a:t>prem</a:t>
            </a:r>
            <a:r>
              <a:rPr lang="en-US" sz="2000" dirty="0">
                <a:solidFill>
                  <a:srgbClr val="717074"/>
                </a:solidFill>
                <a:latin typeface="Arial"/>
              </a:rPr>
              <a:t> vSphere or </a:t>
            </a:r>
            <a:r>
              <a:rPr lang="en-US" sz="2000" dirty="0" err="1">
                <a:solidFill>
                  <a:srgbClr val="717074"/>
                </a:solidFill>
                <a:latin typeface="Arial"/>
              </a:rPr>
              <a:t>Openstack</a:t>
            </a:r>
            <a:endParaRPr lang="en-US" sz="2000" dirty="0">
              <a:solidFill>
                <a:srgbClr val="717074"/>
              </a:solidFill>
              <a:latin typeface="Arial"/>
            </a:endParaRPr>
          </a:p>
          <a:p>
            <a:pPr marL="800021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717074"/>
              </a:solidFill>
              <a:latin typeface="Arial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17074"/>
                </a:solidFill>
                <a:latin typeface="Arial"/>
              </a:rPr>
              <a:t>Cloud Agnostic – CF is AWS only. Some see as restrictive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717074"/>
              </a:solidFill>
              <a:latin typeface="Arial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17074"/>
                </a:solidFill>
                <a:latin typeface="Arial"/>
              </a:rPr>
              <a:t>State Management - records the state of resources locally or remotely in a JSON file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717074"/>
              </a:solidFill>
              <a:latin typeface="Arial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17074"/>
                </a:solidFill>
                <a:latin typeface="Arial"/>
              </a:rPr>
              <a:t>Community involvement – high on developers radar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570352" y="6033480"/>
            <a:ext cx="7820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6EA6D8CF-3CDE-4807-BCD2-C9F2B831AAA5}" type="slidenum">
              <a:rPr lang="en-US">
                <a:solidFill>
                  <a:srgbClr val="717074">
                    <a:alpha val="80000"/>
                  </a:srgbClr>
                </a:solidFill>
                <a:latin typeface="Arial"/>
              </a:rPr>
              <a:pPr algn="r">
                <a:spcAft>
                  <a:spcPts val="600"/>
                </a:spcAft>
              </a:pPr>
              <a:t>8</a:t>
            </a:fld>
            <a:endParaRPr lang="en-US">
              <a:solidFill>
                <a:srgbClr val="717074">
                  <a:alpha val="80000"/>
                </a:srgb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17805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3068" y="320040"/>
            <a:ext cx="1154586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47"/>
            <a:endParaRPr lang="en-US" sz="1900">
              <a:solidFill>
                <a:prstClr val="white"/>
              </a:solidFill>
              <a:latin typeface="Arial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0E706A-F78C-A642-970E-653303EAB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963877"/>
            <a:ext cx="3493452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400">
                <a:solidFill>
                  <a:schemeClr val="accent1"/>
                </a:solidFill>
              </a:rPr>
              <a:t>Benefits of using Terraform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671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737E646-91EF-D142-BD5E-6E6543108CCE}"/>
              </a:ext>
            </a:extLst>
          </p:cNvPr>
          <p:cNvSpPr txBox="1"/>
          <p:nvPr/>
        </p:nvSpPr>
        <p:spPr>
          <a:xfrm>
            <a:off x="4912922" y="-157352"/>
            <a:ext cx="6376108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717074"/>
                </a:solidFill>
                <a:latin typeface="Arial"/>
              </a:rPr>
              <a:t>Reusable Infrastructure as code &gt; write once, use over and over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717074"/>
              </a:solidFill>
              <a:latin typeface="Arial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717074"/>
                </a:solidFill>
                <a:latin typeface="Arial"/>
              </a:rPr>
              <a:t>Version controlled, shared and collaboration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717074"/>
              </a:solidFill>
              <a:latin typeface="Arial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717074"/>
                </a:solidFill>
                <a:latin typeface="Arial"/>
              </a:rPr>
              <a:t>Maintains state information of what is deployed, history of deployments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717074"/>
              </a:solidFill>
              <a:latin typeface="Arial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717074"/>
                </a:solidFill>
                <a:latin typeface="Arial"/>
              </a:rPr>
              <a:t>Create, modify resources across multiple cloud providers – AWS, Azure, GCP, vSphere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500" dirty="0">
              <a:solidFill>
                <a:srgbClr val="717074"/>
              </a:solidFill>
              <a:latin typeface="Arial"/>
            </a:endParaRP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500" dirty="0">
                <a:solidFill>
                  <a:srgbClr val="717074"/>
                </a:solidFill>
                <a:latin typeface="Arial"/>
              </a:rPr>
              <a:t>Create identical Dev, QA, Staging etc.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9D1A9D3-D881-8E4D-B9CA-7FF9C090D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70352" y="6033480"/>
            <a:ext cx="78207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6EA6D8CF-3CDE-4807-BCD2-C9F2B831AAA5}" type="slidenum">
              <a:rPr lang="en-US">
                <a:solidFill>
                  <a:srgbClr val="717074">
                    <a:alpha val="80000"/>
                  </a:srgbClr>
                </a:solidFill>
                <a:latin typeface="Arial"/>
              </a:rPr>
              <a:pPr algn="r">
                <a:spcAft>
                  <a:spcPts val="600"/>
                </a:spcAft>
              </a:pPr>
              <a:t>9</a:t>
            </a:fld>
            <a:endParaRPr lang="en-US">
              <a:solidFill>
                <a:srgbClr val="717074">
                  <a:alpha val="80000"/>
                </a:srgbClr>
              </a:solidFill>
              <a:latin typeface="Arial"/>
            </a:endParaRPr>
          </a:p>
        </p:txBody>
      </p:sp>
      <p:pic>
        <p:nvPicPr>
          <p:cNvPr id="2050" name="Picture 2" descr="Image title">
            <a:extLst>
              <a:ext uri="{FF2B5EF4-FFF2-40B4-BE49-F238E27FC236}">
                <a16:creationId xmlns:a16="http://schemas.microsoft.com/office/drawing/2014/main" id="{AC422A07-C238-E547-9513-DEE83D796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135" y="3949701"/>
            <a:ext cx="5512359" cy="2255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90913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USERHIDDEN" val="1"/>
</p:tagLst>
</file>

<file path=ppt/theme/theme1.xml><?xml version="1.0" encoding="utf-8"?>
<a:theme xmlns:a="http://schemas.openxmlformats.org/drawingml/2006/main" name="VMworld_2018_Showcase_template_16x9">
  <a:themeElements>
    <a:clrScheme name="Custom 11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69C2EA"/>
      </a:accent1>
      <a:accent2>
        <a:srgbClr val="0A4681"/>
      </a:accent2>
      <a:accent3>
        <a:srgbClr val="1B6B7E"/>
      </a:accent3>
      <a:accent4>
        <a:srgbClr val="6AA31D"/>
      </a:accent4>
      <a:accent5>
        <a:srgbClr val="A8CC25"/>
      </a:accent5>
      <a:accent6>
        <a:srgbClr val="336633"/>
      </a:accent6>
      <a:hlink>
        <a:srgbClr val="114A62"/>
      </a:hlink>
      <a:folHlink>
        <a:srgbClr val="114A62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  <a:custClr name="Light Blue">
      <a:srgbClr val="89CBDF"/>
    </a:custClr>
  </a:custClrLst>
  <a:extLst>
    <a:ext uri="{05A4C25C-085E-4340-85A3-A5531E510DB2}">
      <thm15:themeFamily xmlns:thm15="http://schemas.microsoft.com/office/thememl/2012/main" name="Cloud update - CTAB_RAD-v2.1-final" id="{3C8C87CB-57A1-8249-9ACF-D47F03530E74}" vid="{E737CE90-18CB-9849-A242-18DACD5E1105}"/>
    </a:ext>
  </a:extLst>
</a:theme>
</file>

<file path=ppt/theme/theme2.xml><?xml version="1.0" encoding="utf-8"?>
<a:theme xmlns:a="http://schemas.openxmlformats.org/drawingml/2006/main" name="VMware_white_16x9">
  <a:themeElements>
    <a:clrScheme name="VMware 2019">
      <a:dk1>
        <a:srgbClr val="717074"/>
      </a:dk1>
      <a:lt1>
        <a:sysClr val="window" lastClr="FFFFFF"/>
      </a:lt1>
      <a:dk2>
        <a:srgbClr val="3F3F3F"/>
      </a:dk2>
      <a:lt2>
        <a:srgbClr val="F2F2F2"/>
      </a:lt2>
      <a:accent1>
        <a:srgbClr val="0091DA"/>
      </a:accent1>
      <a:accent2>
        <a:srgbClr val="1A428A"/>
      </a:accent2>
      <a:accent3>
        <a:srgbClr val="00C1D5"/>
      </a:accent3>
      <a:accent4>
        <a:srgbClr val="78BE20"/>
      </a:accent4>
      <a:accent5>
        <a:srgbClr val="7F35B2"/>
      </a:accent5>
      <a:accent6>
        <a:srgbClr val="387C2C"/>
      </a:accent6>
      <a:hlink>
        <a:srgbClr val="006990"/>
      </a:hlink>
      <a:folHlink>
        <a:srgbClr val="006990"/>
      </a:folHlink>
    </a:clrScheme>
    <a:fontScheme name="Custom 19">
      <a:majorFont>
        <a:latin typeface="Metropolis Light"/>
        <a:ea typeface=""/>
        <a:cs typeface=""/>
      </a:majorFont>
      <a:minorFont>
        <a:latin typeface="Metropoli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spcAft>
            <a:spcPts val="600"/>
          </a:spcAft>
          <a:defRPr sz="1200" smtClean="0">
            <a:solidFill>
              <a:schemeClr val="bg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gray">
        <a:ln w="25400">
          <a:solidFill>
            <a:schemeClr val="tx1"/>
          </a:solidFill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none" lIns="0" tIns="0" rIns="0" bIns="0" rtlCol="0">
        <a:spAutoFit/>
      </a:bodyPr>
      <a:lstStyle>
        <a:defPPr algn="l">
          <a:spcAft>
            <a:spcPts val="600"/>
          </a:spcAft>
          <a:defRPr sz="1200" smtClean="0"/>
        </a:defPPr>
      </a:lstStyle>
    </a:txDef>
  </a:objectDefaults>
  <a:extraClrSchemeLst/>
  <a:custClrLst>
    <a:custClr name="Orange">
      <a:srgbClr val="F8981D"/>
    </a:custClr>
    <a:custClr name="Red">
      <a:srgbClr val="820024"/>
    </a:custClr>
  </a:custClrLst>
  <a:extLst>
    <a:ext uri="{05A4C25C-085E-4340-85A3-A5531E510DB2}">
      <thm15:themeFamily xmlns:thm15="http://schemas.microsoft.com/office/thememl/2012/main" name="VMWR_CorpTempRefresh_Light_07_21_hr.potx" id="{05DAF37D-AD21-46CA-8327-AA29D585B2C3}" vid="{AA349161-A6C3-488A-A8B7-7A2D5F49158C}"/>
    </a:ext>
  </a:extLst>
</a:theme>
</file>

<file path=ppt/theme/theme3.xml><?xml version="1.0" encoding="utf-8"?>
<a:theme xmlns:a="http://schemas.openxmlformats.org/drawingml/2006/main" name="4_VMware_white_16x9">
  <a:themeElements>
    <a:clrScheme name="NSX_colors">
      <a:dk1>
        <a:srgbClr val="717074"/>
      </a:dk1>
      <a:lt1>
        <a:sysClr val="window" lastClr="FFFFFF"/>
      </a:lt1>
      <a:dk2>
        <a:srgbClr val="000000"/>
      </a:dk2>
      <a:lt2>
        <a:srgbClr val="C6C6C8"/>
      </a:lt2>
      <a:accent1>
        <a:srgbClr val="0095D3"/>
      </a:accent1>
      <a:accent2>
        <a:srgbClr val="89CBDF"/>
      </a:accent2>
      <a:accent3>
        <a:srgbClr val="006990"/>
      </a:accent3>
      <a:accent4>
        <a:srgbClr val="6DB33F"/>
      </a:accent4>
      <a:accent5>
        <a:srgbClr val="C2CD23"/>
      </a:accent5>
      <a:accent6>
        <a:srgbClr val="387C2C"/>
      </a:accent6>
      <a:hlink>
        <a:srgbClr val="0095D3"/>
      </a:hlink>
      <a:folHlink>
        <a:srgbClr val="89CBDF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 dirty="0" smtClean="0">
            <a:solidFill>
              <a:schemeClr val="tx2"/>
            </a:solidFill>
          </a:defRPr>
        </a:defPPr>
      </a:lstStyle>
      <a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a:style>
    </a:spDef>
    <a:lnDef>
      <a:spPr>
        <a:ln w="19050">
          <a:solidFill>
            <a:schemeClr val="bg2"/>
          </a:solidFill>
          <a:miter lim="800000"/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 dirty="0" smtClean="0"/>
        </a:defPPr>
      </a:lstStyle>
    </a:txDef>
  </a:objectDefaults>
  <a:extraClrSchemeLst/>
  <a:custClrLst>
    <a:custClr name="PMS130">
      <a:srgbClr val="FDB813"/>
    </a:custClr>
    <a:custClr name="PMS144">
      <a:srgbClr val="F8981D"/>
    </a:custClr>
    <a:custClr name="PMS180">
      <a:srgbClr val="D9541E"/>
    </a:custClr>
    <a:custClr name="PMS1807">
      <a:srgbClr val="9E3039"/>
    </a:custClr>
    <a:custClr name="PMS195">
      <a:srgbClr val="820024"/>
    </a:custClr>
    <a:custClr name="PMS174">
      <a:srgbClr val="9A3B26"/>
    </a:custClr>
    <a:custClr name="PMS7519">
      <a:srgbClr val="574319"/>
    </a:custClr>
    <a:custClr name="PMS654">
      <a:srgbClr val="003D79"/>
    </a:custClr>
  </a:custClrLst>
  <a:extLst>
    <a:ext uri="{05A4C25C-085E-4340-85A3-A5531E510DB2}">
      <thm15:themeFamily xmlns:thm15="http://schemas.microsoft.com/office/thememl/2012/main" name="NSX_powerpoint_template" id="{B2B6329F-7F93-4C10-AC9B-E261DDA69FC5}" vid="{4FB17599-0E50-44FE-AFA7-47D7E6728DF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7608</TotalTime>
  <Words>738</Words>
  <Application>Microsoft Macintosh PowerPoint</Application>
  <PresentationFormat>Widescreen</PresentationFormat>
  <Paragraphs>149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29" baseType="lpstr">
      <vt:lpstr>Arial</vt:lpstr>
      <vt:lpstr>Avenir</vt:lpstr>
      <vt:lpstr>Calibri</vt:lpstr>
      <vt:lpstr>Camphor Std</vt:lpstr>
      <vt:lpstr>Helvetica Neue</vt:lpstr>
      <vt:lpstr>Metropolis</vt:lpstr>
      <vt:lpstr>Metropolis Light</vt:lpstr>
      <vt:lpstr>Metropolis Regular</vt:lpstr>
      <vt:lpstr>Open Sans</vt:lpstr>
      <vt:lpstr>Wingdings</vt:lpstr>
      <vt:lpstr>VMworld_2018_Showcase_template_16x9</vt:lpstr>
      <vt:lpstr>VMware_white_16x9</vt:lpstr>
      <vt:lpstr>4_VMware_white_16x9</vt:lpstr>
      <vt:lpstr>Prabhu Barathi</vt:lpstr>
      <vt:lpstr>Agenda</vt:lpstr>
      <vt:lpstr>The Right Way – Use Both Terraform and Ansible</vt:lpstr>
      <vt:lpstr>Immutable Infrastructure</vt:lpstr>
      <vt:lpstr>PowerPoint Presentation</vt:lpstr>
      <vt:lpstr>Putting it together - comparison</vt:lpstr>
      <vt:lpstr>What is Terraform?</vt:lpstr>
      <vt:lpstr>Why Terraform ? Terraform v/s others</vt:lpstr>
      <vt:lpstr>Benefits of using Terraform</vt:lpstr>
      <vt:lpstr>Terraform Components</vt:lpstr>
      <vt:lpstr>Getting started with Terraform on MacOS</vt:lpstr>
      <vt:lpstr>Terraform and AWS</vt:lpstr>
      <vt:lpstr>Hello world…or hello EC2 instances</vt:lpstr>
      <vt:lpstr>Demo – FitCycle App</vt:lpstr>
      <vt:lpstr>How does this look end-to-end with a pipeline?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Shrivatsa Upadhye</dc:creator>
  <cp:lastModifiedBy>Prabhu Barathi</cp:lastModifiedBy>
  <cp:revision>113</cp:revision>
  <dcterms:created xsi:type="dcterms:W3CDTF">2019-02-12T02:34:22Z</dcterms:created>
  <dcterms:modified xsi:type="dcterms:W3CDTF">2019-03-19T01:12:45Z</dcterms:modified>
</cp:coreProperties>
</file>